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9" r:id="rId7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381E52-E1BA-6D59-A650-B2355B4B61A3}" name="Lisa Katharina Rein" initials="LKR" userId="S::lrein@rkw-sachsen.de::ff957d72-bd65-4f1f-8227-cf64c601340d" providerId="AD"/>
  <p188:author id="{7CC38E55-ED16-2666-1F15-5E9B33B84EBF}" name="Stefanie Siegl" initials="SS" userId="S::ssiegl@rkw-sachsen.de::4dfaf333-cd14-4ce3-941a-79d8f49ce24b" providerId="AD"/>
  <p188:author id="{27F4A8A0-83C6-E8C7-4102-4BF1D724341A}" name="Kerstin Seidel" initials="KS" userId="S::KSeidel@rkw-sachsen.de::d7d4bc7c-ccc0-44f7-8847-ed140ed35d7f" providerId="AD"/>
  <p188:author id="{6377D3C8-544B-710E-87F5-11EFF6FB83F1}" name="Eva-Maria Bochenek" initials="EMB" userId="S::ebochenek@rkw-sachsen.de::479e7870-0502-4933-9a66-4079fc619b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338FD5"/>
    <a:srgbClr val="0A52B2"/>
    <a:srgbClr val="FFC000"/>
    <a:srgbClr val="000A46"/>
    <a:srgbClr val="FFFFFF"/>
    <a:srgbClr val="EFEDF0"/>
    <a:srgbClr val="28328C"/>
    <a:srgbClr val="001174"/>
    <a:srgbClr val="000E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88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DB4C-51A2-4FA4-BE0D-A7CAF432924C}" type="datetimeFigureOut">
              <a:rPr lang="de-DE" smtClean="0"/>
              <a:t>02.05.2025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33EA-0C52-43B3-B7BF-A04CA83C57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35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DB4C-51A2-4FA4-BE0D-A7CAF432924C}" type="datetimeFigureOut">
              <a:rPr lang="de-DE" smtClean="0"/>
              <a:t>02.05.2025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33EA-0C52-43B3-B7BF-A04CA83C57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9139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DB4C-51A2-4FA4-BE0D-A7CAF432924C}" type="datetimeFigureOut">
              <a:rPr lang="de-DE" smtClean="0"/>
              <a:t>02.05.2025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33EA-0C52-43B3-B7BF-A04CA83C57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72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DB4C-51A2-4FA4-BE0D-A7CAF432924C}" type="datetimeFigureOut">
              <a:rPr lang="de-DE" smtClean="0"/>
              <a:t>02.05.2025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33EA-0C52-43B3-B7BF-A04CA83C57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678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DB4C-51A2-4FA4-BE0D-A7CAF432924C}" type="datetimeFigureOut">
              <a:rPr lang="de-DE" smtClean="0"/>
              <a:t>02.05.2025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33EA-0C52-43B3-B7BF-A04CA83C57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280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DB4C-51A2-4FA4-BE0D-A7CAF432924C}" type="datetimeFigureOut">
              <a:rPr lang="de-DE" smtClean="0"/>
              <a:t>02.05.2025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33EA-0C52-43B3-B7BF-A04CA83C57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791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DB4C-51A2-4FA4-BE0D-A7CAF432924C}" type="datetimeFigureOut">
              <a:rPr lang="de-DE" smtClean="0"/>
              <a:t>02.05.2025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33EA-0C52-43B3-B7BF-A04CA83C57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3488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DB4C-51A2-4FA4-BE0D-A7CAF432924C}" type="datetimeFigureOut">
              <a:rPr lang="de-DE" smtClean="0"/>
              <a:t>02.05.2025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33EA-0C52-43B3-B7BF-A04CA83C57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7733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DB4C-51A2-4FA4-BE0D-A7CAF432924C}" type="datetimeFigureOut">
              <a:rPr lang="de-DE" smtClean="0"/>
              <a:t>02.05.2025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33EA-0C52-43B3-B7BF-A04CA83C57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2256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DB4C-51A2-4FA4-BE0D-A7CAF432924C}" type="datetimeFigureOut">
              <a:rPr lang="de-DE" smtClean="0"/>
              <a:t>02.05.2025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33EA-0C52-43B3-B7BF-A04CA83C57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2742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DB4C-51A2-4FA4-BE0D-A7CAF432924C}" type="datetimeFigureOut">
              <a:rPr lang="de-DE" smtClean="0"/>
              <a:t>02.05.2025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33EA-0C52-43B3-B7BF-A04CA83C57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0080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7DB4C-51A2-4FA4-BE0D-A7CAF432924C}" type="datetimeFigureOut">
              <a:rPr lang="de-DE" smtClean="0"/>
              <a:t>02.05.2025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A33EA-0C52-43B3-B7BF-A04CA83C57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3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ukunftszentrum-sachsen.de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5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ED91848E-EE9F-482D-E621-E374DBA93A12}"/>
              </a:ext>
            </a:extLst>
          </p:cNvPr>
          <p:cNvSpPr/>
          <p:nvPr/>
        </p:nvSpPr>
        <p:spPr>
          <a:xfrm>
            <a:off x="-33298" y="1032908"/>
            <a:ext cx="6907116" cy="3399423"/>
          </a:xfrm>
          <a:prstGeom prst="rect">
            <a:avLst/>
          </a:prstGeom>
          <a:blipFill dpi="0" rotWithShape="1">
            <a:blip r:embed="rId2">
              <a:alphaModFix amt="86000"/>
            </a:blip>
            <a:srcRect/>
            <a:stretch>
              <a:fillRect b="-2200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9D222DDE-5D75-463B-908F-B48AD9001F09}"/>
              </a:ext>
            </a:extLst>
          </p:cNvPr>
          <p:cNvSpPr txBox="1"/>
          <p:nvPr/>
        </p:nvSpPr>
        <p:spPr>
          <a:xfrm>
            <a:off x="256192" y="5530000"/>
            <a:ext cx="193227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1400" b="1" dirty="0">
                <a:solidFill>
                  <a:srgbClr val="000A46"/>
                </a:solidFill>
                <a:latin typeface="Haboro Soft Norm Bold"/>
              </a:rPr>
              <a:t>Ihr Nutzen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7826CD5-3362-45BD-A8D3-6AF9CDDFA393}"/>
              </a:ext>
            </a:extLst>
          </p:cNvPr>
          <p:cNvSpPr txBox="1"/>
          <p:nvPr/>
        </p:nvSpPr>
        <p:spPr>
          <a:xfrm>
            <a:off x="2939611" y="5535681"/>
            <a:ext cx="3753878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1400" b="1" dirty="0">
                <a:solidFill>
                  <a:srgbClr val="000A46"/>
                </a:solidFill>
                <a:latin typeface="Haboro Soft Norm Bold"/>
              </a:rPr>
              <a:t>Unser Angebot für Sie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A968765-78FD-4C8D-944D-C36DC1A4E534}"/>
              </a:ext>
            </a:extLst>
          </p:cNvPr>
          <p:cNvSpPr txBox="1"/>
          <p:nvPr/>
        </p:nvSpPr>
        <p:spPr>
          <a:xfrm>
            <a:off x="2939611" y="5845809"/>
            <a:ext cx="3640955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de-DE" sz="1100" dirty="0">
                <a:latin typeface="Haboro Soft Norm Regular" pitchFamily="50" charset="0"/>
              </a:rPr>
              <a:t>Der digitale Wandel ist allgegenwärtig und bietet zahlreiche Chancen zur Optimierung interner Unternehmensstrukturen und Prozesse. </a:t>
            </a:r>
            <a:r>
              <a:rPr lang="de-DE" sz="1100" dirty="0">
                <a:solidFill>
                  <a:srgbClr val="000A46"/>
                </a:solidFill>
                <a:latin typeface="Haboro Soft Norm Regular" pitchFamily="50" charset="0"/>
                <a:ea typeface="+mn-lt"/>
                <a:cs typeface="+mn-lt"/>
              </a:rPr>
              <a:t>Doch die Vielfalt der Möglichkeiten kann überwältigend sein und die Auswahl des richtigen Modells für Ihr Unternehmen erfordert eine genaue Abwägung. </a:t>
            </a:r>
            <a:r>
              <a:rPr lang="de-DE" sz="1100" b="1" dirty="0">
                <a:solidFill>
                  <a:srgbClr val="000A46"/>
                </a:solidFill>
                <a:latin typeface="Haboro Soft Norm Regular" pitchFamily="50" charset="0"/>
                <a:ea typeface="+mn-lt"/>
                <a:cs typeface="+mn-lt"/>
              </a:rPr>
              <a:t>Doch niemand kennt Ihre Prozesse besser als Sie und Ihre Mitarbeitenden.</a:t>
            </a:r>
          </a:p>
          <a:p>
            <a:pPr algn="just"/>
            <a:endParaRPr lang="de-DE" sz="1100" dirty="0">
              <a:solidFill>
                <a:srgbClr val="000A46"/>
              </a:solidFill>
              <a:latin typeface="Haboro Soft Norm Regular" pitchFamily="50" charset="0"/>
              <a:ea typeface="+mn-lt"/>
              <a:cs typeface="+mn-lt"/>
            </a:endParaRPr>
          </a:p>
          <a:p>
            <a:pPr algn="just"/>
            <a:r>
              <a:rPr lang="de-DE" sz="1100" dirty="0">
                <a:solidFill>
                  <a:srgbClr val="000A46"/>
                </a:solidFill>
                <a:latin typeface="Haboro Soft Norm Regular" pitchFamily="50" charset="0"/>
                <a:ea typeface="+mn-lt"/>
                <a:cs typeface="+mn-lt"/>
              </a:rPr>
              <a:t>Nutzen Sie dieses wertvolle Potenzial, um den digitalen Wandel nach Ihren eigenen Vorstellungen und Bedürfnissen zu gestalten. Wir stehen Ihnen zur Seite, um </a:t>
            </a:r>
            <a:r>
              <a:rPr lang="de-DE" sz="1100" b="1" dirty="0">
                <a:solidFill>
                  <a:srgbClr val="000A46"/>
                </a:solidFill>
                <a:latin typeface="Haboro Soft Norm Regular" pitchFamily="50" charset="0"/>
                <a:ea typeface="+mn-lt"/>
                <a:cs typeface="+mn-lt"/>
              </a:rPr>
              <a:t>unternehmensinterne Digital Coaches </a:t>
            </a:r>
            <a:r>
              <a:rPr lang="de-DE" sz="1100" dirty="0">
                <a:solidFill>
                  <a:srgbClr val="000A46"/>
                </a:solidFill>
                <a:latin typeface="Haboro Soft Norm Regular" pitchFamily="50" charset="0"/>
                <a:ea typeface="+mn-lt"/>
                <a:cs typeface="+mn-lt"/>
              </a:rPr>
              <a:t>zu entwickeln. Diese werden den </a:t>
            </a:r>
            <a:r>
              <a:rPr lang="de-DE" sz="1100" b="1" dirty="0">
                <a:solidFill>
                  <a:srgbClr val="000A46"/>
                </a:solidFill>
                <a:latin typeface="Haboro Soft Norm Regular" pitchFamily="50" charset="0"/>
                <a:ea typeface="+mn-lt"/>
                <a:cs typeface="+mn-lt"/>
              </a:rPr>
              <a:t>digitalen Wandel </a:t>
            </a:r>
            <a:r>
              <a:rPr lang="de-DE" sz="1100" dirty="0">
                <a:solidFill>
                  <a:srgbClr val="000A46"/>
                </a:solidFill>
                <a:latin typeface="Haboro Soft Norm Regular" pitchFamily="50" charset="0"/>
                <a:ea typeface="+mn-lt"/>
                <a:cs typeface="+mn-lt"/>
              </a:rPr>
              <a:t>in Ihrem Unternehmen </a:t>
            </a:r>
            <a:r>
              <a:rPr lang="de-DE" sz="1100" b="1" dirty="0">
                <a:solidFill>
                  <a:srgbClr val="000A46"/>
                </a:solidFill>
                <a:latin typeface="Haboro Soft Norm Regular" pitchFamily="50" charset="0"/>
                <a:ea typeface="+mn-lt"/>
                <a:cs typeface="+mn-lt"/>
              </a:rPr>
              <a:t>eigenverantwortlich vorantreiben </a:t>
            </a:r>
            <a:r>
              <a:rPr lang="de-DE" sz="1100" dirty="0">
                <a:solidFill>
                  <a:srgbClr val="000A46"/>
                </a:solidFill>
                <a:latin typeface="Haboro Soft Norm Regular" pitchFamily="50" charset="0"/>
                <a:ea typeface="+mn-lt"/>
                <a:cs typeface="+mn-lt"/>
              </a:rPr>
              <a:t>und Ihren </a:t>
            </a:r>
            <a:r>
              <a:rPr lang="de-DE" sz="1100" dirty="0" err="1">
                <a:solidFill>
                  <a:srgbClr val="000A46"/>
                </a:solidFill>
                <a:latin typeface="Haboro Soft Norm Regular" pitchFamily="50" charset="0"/>
                <a:ea typeface="+mn-lt"/>
                <a:cs typeface="+mn-lt"/>
              </a:rPr>
              <a:t>Kolleg:innen</a:t>
            </a:r>
            <a:r>
              <a:rPr lang="de-DE" sz="1100" dirty="0">
                <a:solidFill>
                  <a:srgbClr val="000A46"/>
                </a:solidFill>
                <a:latin typeface="Haboro Soft Norm Regular" pitchFamily="50" charset="0"/>
                <a:ea typeface="+mn-lt"/>
                <a:cs typeface="+mn-lt"/>
              </a:rPr>
              <a:t> als </a:t>
            </a:r>
            <a:r>
              <a:rPr lang="de-DE" sz="1100" b="1" dirty="0">
                <a:solidFill>
                  <a:srgbClr val="000A46"/>
                </a:solidFill>
                <a:latin typeface="Haboro Soft Norm Regular" pitchFamily="50" charset="0"/>
                <a:ea typeface="+mn-lt"/>
                <a:cs typeface="+mn-lt"/>
              </a:rPr>
              <a:t>erste </a:t>
            </a:r>
            <a:r>
              <a:rPr lang="de-DE" sz="1100" b="1" dirty="0" err="1">
                <a:solidFill>
                  <a:srgbClr val="000A46"/>
                </a:solidFill>
                <a:latin typeface="Haboro Soft Norm Regular" pitchFamily="50" charset="0"/>
                <a:ea typeface="+mn-lt"/>
                <a:cs typeface="+mn-lt"/>
              </a:rPr>
              <a:t>Ansprechpartner:innen</a:t>
            </a:r>
            <a:r>
              <a:rPr lang="de-DE" sz="1100" b="1" dirty="0">
                <a:solidFill>
                  <a:srgbClr val="000A46"/>
                </a:solidFill>
                <a:latin typeface="Haboro Soft Norm Regular" pitchFamily="50" charset="0"/>
                <a:ea typeface="+mn-lt"/>
                <a:cs typeface="+mn-lt"/>
              </a:rPr>
              <a:t> in Digitalisierungsfragen</a:t>
            </a:r>
            <a:r>
              <a:rPr lang="de-DE" sz="1100" dirty="0">
                <a:solidFill>
                  <a:srgbClr val="000A46"/>
                </a:solidFill>
                <a:latin typeface="Haboro Soft Norm Regular" pitchFamily="50" charset="0"/>
                <a:ea typeface="+mn-lt"/>
                <a:cs typeface="+mn-lt"/>
              </a:rPr>
              <a:t> zur Verfügung stehen. Gemeinsam schaffen wir eine maßgeschneiderte digitale Zukunft für Ihr Unternehmen.</a:t>
            </a:r>
          </a:p>
        </p:txBody>
      </p:sp>
      <p:sp>
        <p:nvSpPr>
          <p:cNvPr id="4" name="Flussdiagramm: Dokument 1">
            <a:extLst>
              <a:ext uri="{FF2B5EF4-FFF2-40B4-BE49-F238E27FC236}">
                <a16:creationId xmlns:a16="http://schemas.microsoft.com/office/drawing/2014/main" id="{DFBFCD71-F247-4764-829C-F086AB38DB1F}"/>
              </a:ext>
            </a:extLst>
          </p:cNvPr>
          <p:cNvSpPr/>
          <p:nvPr/>
        </p:nvSpPr>
        <p:spPr>
          <a:xfrm rot="10800000">
            <a:off x="-33298" y="3368842"/>
            <a:ext cx="6930439" cy="10781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32052"/>
              <a:gd name="connsiteX1" fmla="*/ 21600 w 21600"/>
              <a:gd name="connsiteY1" fmla="*/ 0 h 32052"/>
              <a:gd name="connsiteX2" fmla="*/ 21579 w 21600"/>
              <a:gd name="connsiteY2" fmla="*/ 32052 h 32052"/>
              <a:gd name="connsiteX3" fmla="*/ 0 w 21600"/>
              <a:gd name="connsiteY3" fmla="*/ 20172 h 32052"/>
              <a:gd name="connsiteX4" fmla="*/ 0 w 21600"/>
              <a:gd name="connsiteY4" fmla="*/ 0 h 32052"/>
              <a:gd name="connsiteX0" fmla="*/ 0 w 21600"/>
              <a:gd name="connsiteY0" fmla="*/ 0 h 32052"/>
              <a:gd name="connsiteX1" fmla="*/ 21600 w 21600"/>
              <a:gd name="connsiteY1" fmla="*/ 0 h 32052"/>
              <a:gd name="connsiteX2" fmla="*/ 21579 w 21600"/>
              <a:gd name="connsiteY2" fmla="*/ 32052 h 32052"/>
              <a:gd name="connsiteX3" fmla="*/ 0 w 21600"/>
              <a:gd name="connsiteY3" fmla="*/ 20172 h 32052"/>
              <a:gd name="connsiteX4" fmla="*/ 0 w 21600"/>
              <a:gd name="connsiteY4" fmla="*/ 0 h 32052"/>
              <a:gd name="connsiteX0" fmla="*/ 0 w 21600"/>
              <a:gd name="connsiteY0" fmla="*/ 0 h 37867"/>
              <a:gd name="connsiteX1" fmla="*/ 21600 w 21600"/>
              <a:gd name="connsiteY1" fmla="*/ 0 h 37867"/>
              <a:gd name="connsiteX2" fmla="*/ 21579 w 21600"/>
              <a:gd name="connsiteY2" fmla="*/ 32052 h 37867"/>
              <a:gd name="connsiteX3" fmla="*/ 0 w 21600"/>
              <a:gd name="connsiteY3" fmla="*/ 37594 h 37867"/>
              <a:gd name="connsiteX4" fmla="*/ 0 w 21600"/>
              <a:gd name="connsiteY4" fmla="*/ 0 h 37867"/>
              <a:gd name="connsiteX0" fmla="*/ 0 w 21600"/>
              <a:gd name="connsiteY0" fmla="*/ 0 h 37594"/>
              <a:gd name="connsiteX1" fmla="*/ 21600 w 21600"/>
              <a:gd name="connsiteY1" fmla="*/ 0 h 37594"/>
              <a:gd name="connsiteX2" fmla="*/ 21579 w 21600"/>
              <a:gd name="connsiteY2" fmla="*/ 32052 h 37594"/>
              <a:gd name="connsiteX3" fmla="*/ 0 w 21600"/>
              <a:gd name="connsiteY3" fmla="*/ 37594 h 37594"/>
              <a:gd name="connsiteX4" fmla="*/ 0 w 21600"/>
              <a:gd name="connsiteY4" fmla="*/ 0 h 37594"/>
              <a:gd name="connsiteX0" fmla="*/ 0 w 21600"/>
              <a:gd name="connsiteY0" fmla="*/ 0 h 37594"/>
              <a:gd name="connsiteX1" fmla="*/ 21600 w 21600"/>
              <a:gd name="connsiteY1" fmla="*/ 0 h 37594"/>
              <a:gd name="connsiteX2" fmla="*/ 21579 w 21600"/>
              <a:gd name="connsiteY2" fmla="*/ 32052 h 37594"/>
              <a:gd name="connsiteX3" fmla="*/ 0 w 21600"/>
              <a:gd name="connsiteY3" fmla="*/ 37594 h 37594"/>
              <a:gd name="connsiteX4" fmla="*/ 0 w 21600"/>
              <a:gd name="connsiteY4" fmla="*/ 0 h 37594"/>
              <a:gd name="connsiteX0" fmla="*/ 0 w 21600"/>
              <a:gd name="connsiteY0" fmla="*/ 0 h 37594"/>
              <a:gd name="connsiteX1" fmla="*/ 21600 w 21600"/>
              <a:gd name="connsiteY1" fmla="*/ 0 h 37594"/>
              <a:gd name="connsiteX2" fmla="*/ 21579 w 21600"/>
              <a:gd name="connsiteY2" fmla="*/ 32052 h 37594"/>
              <a:gd name="connsiteX3" fmla="*/ 0 w 21600"/>
              <a:gd name="connsiteY3" fmla="*/ 37594 h 37594"/>
              <a:gd name="connsiteX4" fmla="*/ 0 w 21600"/>
              <a:gd name="connsiteY4" fmla="*/ 0 h 37594"/>
              <a:gd name="connsiteX0" fmla="*/ 0 w 21600"/>
              <a:gd name="connsiteY0" fmla="*/ 0 h 37594"/>
              <a:gd name="connsiteX1" fmla="*/ 21600 w 21600"/>
              <a:gd name="connsiteY1" fmla="*/ 0 h 37594"/>
              <a:gd name="connsiteX2" fmla="*/ 21579 w 21600"/>
              <a:gd name="connsiteY2" fmla="*/ 32052 h 37594"/>
              <a:gd name="connsiteX3" fmla="*/ 0 w 21600"/>
              <a:gd name="connsiteY3" fmla="*/ 37594 h 37594"/>
              <a:gd name="connsiteX4" fmla="*/ 0 w 21600"/>
              <a:gd name="connsiteY4" fmla="*/ 0 h 37594"/>
              <a:gd name="connsiteX0" fmla="*/ 0 w 21600"/>
              <a:gd name="connsiteY0" fmla="*/ 0 h 37594"/>
              <a:gd name="connsiteX1" fmla="*/ 21600 w 21600"/>
              <a:gd name="connsiteY1" fmla="*/ 0 h 37594"/>
              <a:gd name="connsiteX2" fmla="*/ 21579 w 21600"/>
              <a:gd name="connsiteY2" fmla="*/ 37535 h 37594"/>
              <a:gd name="connsiteX3" fmla="*/ 0 w 21600"/>
              <a:gd name="connsiteY3" fmla="*/ 37594 h 37594"/>
              <a:gd name="connsiteX4" fmla="*/ 0 w 21600"/>
              <a:gd name="connsiteY4" fmla="*/ 0 h 37594"/>
              <a:gd name="connsiteX0" fmla="*/ 0 w 21600"/>
              <a:gd name="connsiteY0" fmla="*/ 0 h 37594"/>
              <a:gd name="connsiteX1" fmla="*/ 21600 w 21600"/>
              <a:gd name="connsiteY1" fmla="*/ 0 h 37594"/>
              <a:gd name="connsiteX2" fmla="*/ 21579 w 21600"/>
              <a:gd name="connsiteY2" fmla="*/ 37535 h 37594"/>
              <a:gd name="connsiteX3" fmla="*/ 0 w 21600"/>
              <a:gd name="connsiteY3" fmla="*/ 37594 h 37594"/>
              <a:gd name="connsiteX4" fmla="*/ 0 w 21600"/>
              <a:gd name="connsiteY4" fmla="*/ 0 h 37594"/>
              <a:gd name="connsiteX0" fmla="*/ 0 w 21600"/>
              <a:gd name="connsiteY0" fmla="*/ 0 h 37594"/>
              <a:gd name="connsiteX1" fmla="*/ 21600 w 21600"/>
              <a:gd name="connsiteY1" fmla="*/ 0 h 37594"/>
              <a:gd name="connsiteX2" fmla="*/ 21579 w 21600"/>
              <a:gd name="connsiteY2" fmla="*/ 37535 h 37594"/>
              <a:gd name="connsiteX3" fmla="*/ 0 w 21600"/>
              <a:gd name="connsiteY3" fmla="*/ 37594 h 37594"/>
              <a:gd name="connsiteX4" fmla="*/ 0 w 21600"/>
              <a:gd name="connsiteY4" fmla="*/ 0 h 37594"/>
              <a:gd name="connsiteX0" fmla="*/ 0 w 21600"/>
              <a:gd name="connsiteY0" fmla="*/ 0 h 37594"/>
              <a:gd name="connsiteX1" fmla="*/ 21600 w 21600"/>
              <a:gd name="connsiteY1" fmla="*/ 0 h 37594"/>
              <a:gd name="connsiteX2" fmla="*/ 21579 w 21600"/>
              <a:gd name="connsiteY2" fmla="*/ 37535 h 37594"/>
              <a:gd name="connsiteX3" fmla="*/ 0 w 21600"/>
              <a:gd name="connsiteY3" fmla="*/ 37594 h 37594"/>
              <a:gd name="connsiteX4" fmla="*/ 0 w 21600"/>
              <a:gd name="connsiteY4" fmla="*/ 0 h 37594"/>
              <a:gd name="connsiteX0" fmla="*/ 21 w 21621"/>
              <a:gd name="connsiteY0" fmla="*/ 0 h 37535"/>
              <a:gd name="connsiteX1" fmla="*/ 21621 w 21621"/>
              <a:gd name="connsiteY1" fmla="*/ 0 h 37535"/>
              <a:gd name="connsiteX2" fmla="*/ 21600 w 21621"/>
              <a:gd name="connsiteY2" fmla="*/ 37535 h 37535"/>
              <a:gd name="connsiteX3" fmla="*/ 0 w 21621"/>
              <a:gd name="connsiteY3" fmla="*/ 31685 h 37535"/>
              <a:gd name="connsiteX4" fmla="*/ 21 w 21621"/>
              <a:gd name="connsiteY4" fmla="*/ 0 h 37535"/>
              <a:gd name="connsiteX0" fmla="*/ 21 w 21621"/>
              <a:gd name="connsiteY0" fmla="*/ 0 h 37535"/>
              <a:gd name="connsiteX1" fmla="*/ 21621 w 21621"/>
              <a:gd name="connsiteY1" fmla="*/ 0 h 37535"/>
              <a:gd name="connsiteX2" fmla="*/ 21600 w 21621"/>
              <a:gd name="connsiteY2" fmla="*/ 37535 h 37535"/>
              <a:gd name="connsiteX3" fmla="*/ 0 w 21621"/>
              <a:gd name="connsiteY3" fmla="*/ 31685 h 37535"/>
              <a:gd name="connsiteX4" fmla="*/ 21 w 21621"/>
              <a:gd name="connsiteY4" fmla="*/ 0 h 37535"/>
              <a:gd name="connsiteX0" fmla="*/ 21 w 21621"/>
              <a:gd name="connsiteY0" fmla="*/ 0 h 37535"/>
              <a:gd name="connsiteX1" fmla="*/ 21621 w 21621"/>
              <a:gd name="connsiteY1" fmla="*/ 0 h 37535"/>
              <a:gd name="connsiteX2" fmla="*/ 21600 w 21621"/>
              <a:gd name="connsiteY2" fmla="*/ 37535 h 37535"/>
              <a:gd name="connsiteX3" fmla="*/ 0 w 21621"/>
              <a:gd name="connsiteY3" fmla="*/ 31685 h 37535"/>
              <a:gd name="connsiteX4" fmla="*/ 21 w 21621"/>
              <a:gd name="connsiteY4" fmla="*/ 0 h 37535"/>
              <a:gd name="connsiteX0" fmla="*/ 21 w 21621"/>
              <a:gd name="connsiteY0" fmla="*/ 0 h 37605"/>
              <a:gd name="connsiteX1" fmla="*/ 21621 w 21621"/>
              <a:gd name="connsiteY1" fmla="*/ 0 h 37605"/>
              <a:gd name="connsiteX2" fmla="*/ 21621 w 21621"/>
              <a:gd name="connsiteY2" fmla="*/ 37605 h 37605"/>
              <a:gd name="connsiteX3" fmla="*/ 0 w 21621"/>
              <a:gd name="connsiteY3" fmla="*/ 31685 h 37605"/>
              <a:gd name="connsiteX4" fmla="*/ 21 w 21621"/>
              <a:gd name="connsiteY4" fmla="*/ 0 h 37605"/>
              <a:gd name="connsiteX0" fmla="*/ 21 w 21621"/>
              <a:gd name="connsiteY0" fmla="*/ 0 h 37605"/>
              <a:gd name="connsiteX1" fmla="*/ 21621 w 21621"/>
              <a:gd name="connsiteY1" fmla="*/ 0 h 37605"/>
              <a:gd name="connsiteX2" fmla="*/ 21621 w 21621"/>
              <a:gd name="connsiteY2" fmla="*/ 37605 h 37605"/>
              <a:gd name="connsiteX3" fmla="*/ 0 w 21621"/>
              <a:gd name="connsiteY3" fmla="*/ 31685 h 37605"/>
              <a:gd name="connsiteX4" fmla="*/ 21 w 21621"/>
              <a:gd name="connsiteY4" fmla="*/ 0 h 37605"/>
              <a:gd name="connsiteX0" fmla="*/ 21 w 21621"/>
              <a:gd name="connsiteY0" fmla="*/ 0 h 37605"/>
              <a:gd name="connsiteX1" fmla="*/ 21621 w 21621"/>
              <a:gd name="connsiteY1" fmla="*/ 0 h 37605"/>
              <a:gd name="connsiteX2" fmla="*/ 21621 w 21621"/>
              <a:gd name="connsiteY2" fmla="*/ 37605 h 37605"/>
              <a:gd name="connsiteX3" fmla="*/ 0 w 21621"/>
              <a:gd name="connsiteY3" fmla="*/ 31685 h 37605"/>
              <a:gd name="connsiteX4" fmla="*/ 21 w 21621"/>
              <a:gd name="connsiteY4" fmla="*/ 0 h 37605"/>
              <a:gd name="connsiteX0" fmla="*/ 21 w 21621"/>
              <a:gd name="connsiteY0" fmla="*/ 0 h 37605"/>
              <a:gd name="connsiteX1" fmla="*/ 21621 w 21621"/>
              <a:gd name="connsiteY1" fmla="*/ 0 h 37605"/>
              <a:gd name="connsiteX2" fmla="*/ 21621 w 21621"/>
              <a:gd name="connsiteY2" fmla="*/ 37605 h 37605"/>
              <a:gd name="connsiteX3" fmla="*/ 0 w 21621"/>
              <a:gd name="connsiteY3" fmla="*/ 31685 h 37605"/>
              <a:gd name="connsiteX4" fmla="*/ 21 w 21621"/>
              <a:gd name="connsiteY4" fmla="*/ 0 h 37605"/>
              <a:gd name="connsiteX0" fmla="*/ 21 w 21621"/>
              <a:gd name="connsiteY0" fmla="*/ 0 h 37605"/>
              <a:gd name="connsiteX1" fmla="*/ 21621 w 21621"/>
              <a:gd name="connsiteY1" fmla="*/ 0 h 37605"/>
              <a:gd name="connsiteX2" fmla="*/ 21621 w 21621"/>
              <a:gd name="connsiteY2" fmla="*/ 37605 h 37605"/>
              <a:gd name="connsiteX3" fmla="*/ 0 w 21621"/>
              <a:gd name="connsiteY3" fmla="*/ 31685 h 37605"/>
              <a:gd name="connsiteX4" fmla="*/ 21 w 21621"/>
              <a:gd name="connsiteY4" fmla="*/ 0 h 37605"/>
              <a:gd name="connsiteX0" fmla="*/ 21 w 21652"/>
              <a:gd name="connsiteY0" fmla="*/ 0 h 34729"/>
              <a:gd name="connsiteX1" fmla="*/ 21621 w 21652"/>
              <a:gd name="connsiteY1" fmla="*/ 0 h 34729"/>
              <a:gd name="connsiteX2" fmla="*/ 21652 w 21652"/>
              <a:gd name="connsiteY2" fmla="*/ 34729 h 34729"/>
              <a:gd name="connsiteX3" fmla="*/ 0 w 21652"/>
              <a:gd name="connsiteY3" fmla="*/ 31685 h 34729"/>
              <a:gd name="connsiteX4" fmla="*/ 21 w 21652"/>
              <a:gd name="connsiteY4" fmla="*/ 0 h 34729"/>
              <a:gd name="connsiteX0" fmla="*/ 21 w 21652"/>
              <a:gd name="connsiteY0" fmla="*/ 0 h 34729"/>
              <a:gd name="connsiteX1" fmla="*/ 21621 w 21652"/>
              <a:gd name="connsiteY1" fmla="*/ 0 h 34729"/>
              <a:gd name="connsiteX2" fmla="*/ 21652 w 21652"/>
              <a:gd name="connsiteY2" fmla="*/ 34729 h 34729"/>
              <a:gd name="connsiteX3" fmla="*/ 0 w 21652"/>
              <a:gd name="connsiteY3" fmla="*/ 31685 h 34729"/>
              <a:gd name="connsiteX4" fmla="*/ 21 w 21652"/>
              <a:gd name="connsiteY4" fmla="*/ 0 h 34729"/>
              <a:gd name="connsiteX0" fmla="*/ 21 w 21637"/>
              <a:gd name="connsiteY0" fmla="*/ 0 h 34729"/>
              <a:gd name="connsiteX1" fmla="*/ 21621 w 21637"/>
              <a:gd name="connsiteY1" fmla="*/ 0 h 34729"/>
              <a:gd name="connsiteX2" fmla="*/ 21637 w 21637"/>
              <a:gd name="connsiteY2" fmla="*/ 34729 h 34729"/>
              <a:gd name="connsiteX3" fmla="*/ 0 w 21637"/>
              <a:gd name="connsiteY3" fmla="*/ 31685 h 34729"/>
              <a:gd name="connsiteX4" fmla="*/ 21 w 21637"/>
              <a:gd name="connsiteY4" fmla="*/ 0 h 34729"/>
              <a:gd name="connsiteX0" fmla="*/ 21 w 21637"/>
              <a:gd name="connsiteY0" fmla="*/ 0 h 34729"/>
              <a:gd name="connsiteX1" fmla="*/ 21621 w 21637"/>
              <a:gd name="connsiteY1" fmla="*/ 0 h 34729"/>
              <a:gd name="connsiteX2" fmla="*/ 21637 w 21637"/>
              <a:gd name="connsiteY2" fmla="*/ 34729 h 34729"/>
              <a:gd name="connsiteX3" fmla="*/ 0 w 21637"/>
              <a:gd name="connsiteY3" fmla="*/ 31685 h 34729"/>
              <a:gd name="connsiteX4" fmla="*/ 21 w 21637"/>
              <a:gd name="connsiteY4" fmla="*/ 0 h 34729"/>
              <a:gd name="connsiteX0" fmla="*/ 21 w 21637"/>
              <a:gd name="connsiteY0" fmla="*/ 0 h 34729"/>
              <a:gd name="connsiteX1" fmla="*/ 21621 w 21637"/>
              <a:gd name="connsiteY1" fmla="*/ 0 h 34729"/>
              <a:gd name="connsiteX2" fmla="*/ 21637 w 21637"/>
              <a:gd name="connsiteY2" fmla="*/ 34729 h 34729"/>
              <a:gd name="connsiteX3" fmla="*/ 0 w 21637"/>
              <a:gd name="connsiteY3" fmla="*/ 31685 h 34729"/>
              <a:gd name="connsiteX4" fmla="*/ 21 w 21637"/>
              <a:gd name="connsiteY4" fmla="*/ 0 h 34729"/>
              <a:gd name="connsiteX0" fmla="*/ 21 w 21637"/>
              <a:gd name="connsiteY0" fmla="*/ 0 h 34729"/>
              <a:gd name="connsiteX1" fmla="*/ 21621 w 21637"/>
              <a:gd name="connsiteY1" fmla="*/ 0 h 34729"/>
              <a:gd name="connsiteX2" fmla="*/ 21637 w 21637"/>
              <a:gd name="connsiteY2" fmla="*/ 34729 h 34729"/>
              <a:gd name="connsiteX3" fmla="*/ 0 w 21637"/>
              <a:gd name="connsiteY3" fmla="*/ 31685 h 34729"/>
              <a:gd name="connsiteX4" fmla="*/ 21 w 21637"/>
              <a:gd name="connsiteY4" fmla="*/ 0 h 34729"/>
              <a:gd name="connsiteX0" fmla="*/ 21 w 21637"/>
              <a:gd name="connsiteY0" fmla="*/ 0 h 34729"/>
              <a:gd name="connsiteX1" fmla="*/ 21621 w 21637"/>
              <a:gd name="connsiteY1" fmla="*/ 0 h 34729"/>
              <a:gd name="connsiteX2" fmla="*/ 21637 w 21637"/>
              <a:gd name="connsiteY2" fmla="*/ 34729 h 34729"/>
              <a:gd name="connsiteX3" fmla="*/ 0 w 21637"/>
              <a:gd name="connsiteY3" fmla="*/ 31685 h 34729"/>
              <a:gd name="connsiteX4" fmla="*/ 21 w 21637"/>
              <a:gd name="connsiteY4" fmla="*/ 0 h 34729"/>
              <a:gd name="connsiteX0" fmla="*/ 21 w 21622"/>
              <a:gd name="connsiteY0" fmla="*/ 0 h 52477"/>
              <a:gd name="connsiteX1" fmla="*/ 21621 w 21622"/>
              <a:gd name="connsiteY1" fmla="*/ 0 h 52477"/>
              <a:gd name="connsiteX2" fmla="*/ 21597 w 21622"/>
              <a:gd name="connsiteY2" fmla="*/ 52477 h 52477"/>
              <a:gd name="connsiteX3" fmla="*/ 0 w 21622"/>
              <a:gd name="connsiteY3" fmla="*/ 31685 h 52477"/>
              <a:gd name="connsiteX4" fmla="*/ 21 w 21622"/>
              <a:gd name="connsiteY4" fmla="*/ 0 h 52477"/>
              <a:gd name="connsiteX0" fmla="*/ 61 w 21662"/>
              <a:gd name="connsiteY0" fmla="*/ 0 h 58126"/>
              <a:gd name="connsiteX1" fmla="*/ 21661 w 21662"/>
              <a:gd name="connsiteY1" fmla="*/ 0 h 58126"/>
              <a:gd name="connsiteX2" fmla="*/ 21637 w 21662"/>
              <a:gd name="connsiteY2" fmla="*/ 52477 h 58126"/>
              <a:gd name="connsiteX3" fmla="*/ 0 w 21662"/>
              <a:gd name="connsiteY3" fmla="*/ 58126 h 58126"/>
              <a:gd name="connsiteX4" fmla="*/ 61 w 21662"/>
              <a:gd name="connsiteY4" fmla="*/ 0 h 58126"/>
              <a:gd name="connsiteX0" fmla="*/ 61 w 21677"/>
              <a:gd name="connsiteY0" fmla="*/ 0 h 58126"/>
              <a:gd name="connsiteX1" fmla="*/ 21661 w 21677"/>
              <a:gd name="connsiteY1" fmla="*/ 0 h 58126"/>
              <a:gd name="connsiteX2" fmla="*/ 21677 w 21677"/>
              <a:gd name="connsiteY2" fmla="*/ 52839 h 58126"/>
              <a:gd name="connsiteX3" fmla="*/ 0 w 21677"/>
              <a:gd name="connsiteY3" fmla="*/ 58126 h 58126"/>
              <a:gd name="connsiteX4" fmla="*/ 61 w 21677"/>
              <a:gd name="connsiteY4" fmla="*/ 0 h 58126"/>
              <a:gd name="connsiteX0" fmla="*/ 61 w 21677"/>
              <a:gd name="connsiteY0" fmla="*/ 0 h 53780"/>
              <a:gd name="connsiteX1" fmla="*/ 21661 w 21677"/>
              <a:gd name="connsiteY1" fmla="*/ 0 h 53780"/>
              <a:gd name="connsiteX2" fmla="*/ 21677 w 21677"/>
              <a:gd name="connsiteY2" fmla="*/ 52839 h 53780"/>
              <a:gd name="connsiteX3" fmla="*/ 0 w 21677"/>
              <a:gd name="connsiteY3" fmla="*/ 53780 h 53780"/>
              <a:gd name="connsiteX4" fmla="*/ 61 w 21677"/>
              <a:gd name="connsiteY4" fmla="*/ 0 h 53780"/>
              <a:gd name="connsiteX0" fmla="*/ 61 w 21677"/>
              <a:gd name="connsiteY0" fmla="*/ 0 h 53780"/>
              <a:gd name="connsiteX1" fmla="*/ 21661 w 21677"/>
              <a:gd name="connsiteY1" fmla="*/ 0 h 53780"/>
              <a:gd name="connsiteX2" fmla="*/ 21677 w 21677"/>
              <a:gd name="connsiteY2" fmla="*/ 52839 h 53780"/>
              <a:gd name="connsiteX3" fmla="*/ 0 w 21677"/>
              <a:gd name="connsiteY3" fmla="*/ 53780 h 53780"/>
              <a:gd name="connsiteX4" fmla="*/ 61 w 21677"/>
              <a:gd name="connsiteY4" fmla="*/ 0 h 53780"/>
              <a:gd name="connsiteX0" fmla="*/ 61 w 21677"/>
              <a:gd name="connsiteY0" fmla="*/ 0 h 53780"/>
              <a:gd name="connsiteX1" fmla="*/ 21661 w 21677"/>
              <a:gd name="connsiteY1" fmla="*/ 0 h 53780"/>
              <a:gd name="connsiteX2" fmla="*/ 21677 w 21677"/>
              <a:gd name="connsiteY2" fmla="*/ 52839 h 53780"/>
              <a:gd name="connsiteX3" fmla="*/ 0 w 21677"/>
              <a:gd name="connsiteY3" fmla="*/ 53780 h 53780"/>
              <a:gd name="connsiteX4" fmla="*/ 61 w 21677"/>
              <a:gd name="connsiteY4" fmla="*/ 0 h 53780"/>
              <a:gd name="connsiteX0" fmla="*/ 61 w 21677"/>
              <a:gd name="connsiteY0" fmla="*/ 0 h 53780"/>
              <a:gd name="connsiteX1" fmla="*/ 21661 w 21677"/>
              <a:gd name="connsiteY1" fmla="*/ 0 h 53780"/>
              <a:gd name="connsiteX2" fmla="*/ 21677 w 21677"/>
              <a:gd name="connsiteY2" fmla="*/ 52839 h 53780"/>
              <a:gd name="connsiteX3" fmla="*/ 0 w 21677"/>
              <a:gd name="connsiteY3" fmla="*/ 53780 h 53780"/>
              <a:gd name="connsiteX4" fmla="*/ 61 w 21677"/>
              <a:gd name="connsiteY4" fmla="*/ 0 h 53780"/>
              <a:gd name="connsiteX0" fmla="*/ 61 w 21677"/>
              <a:gd name="connsiteY0" fmla="*/ 0 h 53780"/>
              <a:gd name="connsiteX1" fmla="*/ 21661 w 21677"/>
              <a:gd name="connsiteY1" fmla="*/ 0 h 53780"/>
              <a:gd name="connsiteX2" fmla="*/ 21677 w 21677"/>
              <a:gd name="connsiteY2" fmla="*/ 52839 h 53780"/>
              <a:gd name="connsiteX3" fmla="*/ 0 w 21677"/>
              <a:gd name="connsiteY3" fmla="*/ 53780 h 53780"/>
              <a:gd name="connsiteX4" fmla="*/ 61 w 21677"/>
              <a:gd name="connsiteY4" fmla="*/ 0 h 53780"/>
              <a:gd name="connsiteX0" fmla="*/ 61 w 21677"/>
              <a:gd name="connsiteY0" fmla="*/ 0 h 53780"/>
              <a:gd name="connsiteX1" fmla="*/ 21661 w 21677"/>
              <a:gd name="connsiteY1" fmla="*/ 0 h 53780"/>
              <a:gd name="connsiteX2" fmla="*/ 21677 w 21677"/>
              <a:gd name="connsiteY2" fmla="*/ 52839 h 53780"/>
              <a:gd name="connsiteX3" fmla="*/ 0 w 21677"/>
              <a:gd name="connsiteY3" fmla="*/ 53780 h 53780"/>
              <a:gd name="connsiteX4" fmla="*/ 61 w 21677"/>
              <a:gd name="connsiteY4" fmla="*/ 0 h 53780"/>
              <a:gd name="connsiteX0" fmla="*/ 61 w 21677"/>
              <a:gd name="connsiteY0" fmla="*/ 0 h 60445"/>
              <a:gd name="connsiteX1" fmla="*/ 21661 w 21677"/>
              <a:gd name="connsiteY1" fmla="*/ 0 h 60445"/>
              <a:gd name="connsiteX2" fmla="*/ 21677 w 21677"/>
              <a:gd name="connsiteY2" fmla="*/ 60445 h 60445"/>
              <a:gd name="connsiteX3" fmla="*/ 0 w 21677"/>
              <a:gd name="connsiteY3" fmla="*/ 53780 h 60445"/>
              <a:gd name="connsiteX4" fmla="*/ 61 w 21677"/>
              <a:gd name="connsiteY4" fmla="*/ 0 h 60445"/>
              <a:gd name="connsiteX0" fmla="*/ 61 w 21717"/>
              <a:gd name="connsiteY0" fmla="*/ 0 h 73484"/>
              <a:gd name="connsiteX1" fmla="*/ 21661 w 21717"/>
              <a:gd name="connsiteY1" fmla="*/ 0 h 73484"/>
              <a:gd name="connsiteX2" fmla="*/ 21717 w 21717"/>
              <a:gd name="connsiteY2" fmla="*/ 73484 h 73484"/>
              <a:gd name="connsiteX3" fmla="*/ 0 w 21717"/>
              <a:gd name="connsiteY3" fmla="*/ 53780 h 73484"/>
              <a:gd name="connsiteX4" fmla="*/ 61 w 21717"/>
              <a:gd name="connsiteY4" fmla="*/ 0 h 73484"/>
              <a:gd name="connsiteX0" fmla="*/ 61 w 21717"/>
              <a:gd name="connsiteY0" fmla="*/ 0 h 73484"/>
              <a:gd name="connsiteX1" fmla="*/ 21661 w 21717"/>
              <a:gd name="connsiteY1" fmla="*/ 0 h 73484"/>
              <a:gd name="connsiteX2" fmla="*/ 21717 w 21717"/>
              <a:gd name="connsiteY2" fmla="*/ 73484 h 73484"/>
              <a:gd name="connsiteX3" fmla="*/ 0 w 21717"/>
              <a:gd name="connsiteY3" fmla="*/ 53780 h 73484"/>
              <a:gd name="connsiteX4" fmla="*/ 61 w 21717"/>
              <a:gd name="connsiteY4" fmla="*/ 0 h 73484"/>
              <a:gd name="connsiteX0" fmla="*/ 61 w 21742"/>
              <a:gd name="connsiteY0" fmla="*/ 0 h 73484"/>
              <a:gd name="connsiteX1" fmla="*/ 21741 w 21742"/>
              <a:gd name="connsiteY1" fmla="*/ 0 h 73484"/>
              <a:gd name="connsiteX2" fmla="*/ 21717 w 21742"/>
              <a:gd name="connsiteY2" fmla="*/ 73484 h 73484"/>
              <a:gd name="connsiteX3" fmla="*/ 0 w 21742"/>
              <a:gd name="connsiteY3" fmla="*/ 53780 h 73484"/>
              <a:gd name="connsiteX4" fmla="*/ 61 w 21742"/>
              <a:gd name="connsiteY4" fmla="*/ 0 h 73484"/>
              <a:gd name="connsiteX0" fmla="*/ 61 w 21717"/>
              <a:gd name="connsiteY0" fmla="*/ 0 h 73484"/>
              <a:gd name="connsiteX1" fmla="*/ 21672 w 21717"/>
              <a:gd name="connsiteY1" fmla="*/ 0 h 73484"/>
              <a:gd name="connsiteX2" fmla="*/ 21717 w 21717"/>
              <a:gd name="connsiteY2" fmla="*/ 73484 h 73484"/>
              <a:gd name="connsiteX3" fmla="*/ 0 w 21717"/>
              <a:gd name="connsiteY3" fmla="*/ 53780 h 73484"/>
              <a:gd name="connsiteX4" fmla="*/ 61 w 21717"/>
              <a:gd name="connsiteY4" fmla="*/ 0 h 73484"/>
              <a:gd name="connsiteX0" fmla="*/ 61 w 21717"/>
              <a:gd name="connsiteY0" fmla="*/ 0 h 71621"/>
              <a:gd name="connsiteX1" fmla="*/ 21672 w 21717"/>
              <a:gd name="connsiteY1" fmla="*/ 0 h 71621"/>
              <a:gd name="connsiteX2" fmla="*/ 21717 w 21717"/>
              <a:gd name="connsiteY2" fmla="*/ 71621 h 71621"/>
              <a:gd name="connsiteX3" fmla="*/ 0 w 21717"/>
              <a:gd name="connsiteY3" fmla="*/ 53780 h 71621"/>
              <a:gd name="connsiteX4" fmla="*/ 61 w 21717"/>
              <a:gd name="connsiteY4" fmla="*/ 0 h 71621"/>
              <a:gd name="connsiteX0" fmla="*/ 61 w 21717"/>
              <a:gd name="connsiteY0" fmla="*/ 0 h 71621"/>
              <a:gd name="connsiteX1" fmla="*/ 21672 w 21717"/>
              <a:gd name="connsiteY1" fmla="*/ 0 h 71621"/>
              <a:gd name="connsiteX2" fmla="*/ 21717 w 21717"/>
              <a:gd name="connsiteY2" fmla="*/ 71621 h 71621"/>
              <a:gd name="connsiteX3" fmla="*/ 0 w 21717"/>
              <a:gd name="connsiteY3" fmla="*/ 53780 h 71621"/>
              <a:gd name="connsiteX4" fmla="*/ 61 w 21717"/>
              <a:gd name="connsiteY4" fmla="*/ 0 h 71621"/>
              <a:gd name="connsiteX0" fmla="*/ 61 w 21717"/>
              <a:gd name="connsiteY0" fmla="*/ 0 h 71621"/>
              <a:gd name="connsiteX1" fmla="*/ 21672 w 21717"/>
              <a:gd name="connsiteY1" fmla="*/ 0 h 71621"/>
              <a:gd name="connsiteX2" fmla="*/ 21717 w 21717"/>
              <a:gd name="connsiteY2" fmla="*/ 71621 h 71621"/>
              <a:gd name="connsiteX3" fmla="*/ 0 w 21717"/>
              <a:gd name="connsiteY3" fmla="*/ 53780 h 71621"/>
              <a:gd name="connsiteX4" fmla="*/ 61 w 21717"/>
              <a:gd name="connsiteY4" fmla="*/ 0 h 71621"/>
              <a:gd name="connsiteX0" fmla="*/ 61 w 21717"/>
              <a:gd name="connsiteY0" fmla="*/ 0 h 71621"/>
              <a:gd name="connsiteX1" fmla="*/ 21672 w 21717"/>
              <a:gd name="connsiteY1" fmla="*/ 0 h 71621"/>
              <a:gd name="connsiteX2" fmla="*/ 21717 w 21717"/>
              <a:gd name="connsiteY2" fmla="*/ 71621 h 71621"/>
              <a:gd name="connsiteX3" fmla="*/ 0 w 21717"/>
              <a:gd name="connsiteY3" fmla="*/ 53780 h 71621"/>
              <a:gd name="connsiteX4" fmla="*/ 61 w 21717"/>
              <a:gd name="connsiteY4" fmla="*/ 0 h 71621"/>
              <a:gd name="connsiteX0" fmla="*/ 61 w 21717"/>
              <a:gd name="connsiteY0" fmla="*/ 0 h 71621"/>
              <a:gd name="connsiteX1" fmla="*/ 21672 w 21717"/>
              <a:gd name="connsiteY1" fmla="*/ 0 h 71621"/>
              <a:gd name="connsiteX2" fmla="*/ 21717 w 21717"/>
              <a:gd name="connsiteY2" fmla="*/ 71621 h 71621"/>
              <a:gd name="connsiteX3" fmla="*/ 0 w 21717"/>
              <a:gd name="connsiteY3" fmla="*/ 53780 h 71621"/>
              <a:gd name="connsiteX4" fmla="*/ 61 w 21717"/>
              <a:gd name="connsiteY4" fmla="*/ 0 h 71621"/>
              <a:gd name="connsiteX0" fmla="*/ 61 w 21717"/>
              <a:gd name="connsiteY0" fmla="*/ 0 h 53780"/>
              <a:gd name="connsiteX1" fmla="*/ 21672 w 21717"/>
              <a:gd name="connsiteY1" fmla="*/ 0 h 53780"/>
              <a:gd name="connsiteX2" fmla="*/ 21717 w 21717"/>
              <a:gd name="connsiteY2" fmla="*/ 49165 h 53780"/>
              <a:gd name="connsiteX3" fmla="*/ 0 w 21717"/>
              <a:gd name="connsiteY3" fmla="*/ 53780 h 53780"/>
              <a:gd name="connsiteX4" fmla="*/ 61 w 21717"/>
              <a:gd name="connsiteY4" fmla="*/ 0 h 53780"/>
              <a:gd name="connsiteX0" fmla="*/ 61 w 21717"/>
              <a:gd name="connsiteY0" fmla="*/ 0 h 53780"/>
              <a:gd name="connsiteX1" fmla="*/ 21672 w 21717"/>
              <a:gd name="connsiteY1" fmla="*/ 0 h 53780"/>
              <a:gd name="connsiteX2" fmla="*/ 21717 w 21717"/>
              <a:gd name="connsiteY2" fmla="*/ 49165 h 53780"/>
              <a:gd name="connsiteX3" fmla="*/ 0 w 21717"/>
              <a:gd name="connsiteY3" fmla="*/ 53780 h 53780"/>
              <a:gd name="connsiteX4" fmla="*/ 61 w 21717"/>
              <a:gd name="connsiteY4" fmla="*/ 0 h 53780"/>
              <a:gd name="connsiteX0" fmla="*/ 61 w 21717"/>
              <a:gd name="connsiteY0" fmla="*/ 0 h 53780"/>
              <a:gd name="connsiteX1" fmla="*/ 21672 w 21717"/>
              <a:gd name="connsiteY1" fmla="*/ 0 h 53780"/>
              <a:gd name="connsiteX2" fmla="*/ 21717 w 21717"/>
              <a:gd name="connsiteY2" fmla="*/ 49165 h 53780"/>
              <a:gd name="connsiteX3" fmla="*/ 0 w 21717"/>
              <a:gd name="connsiteY3" fmla="*/ 53780 h 53780"/>
              <a:gd name="connsiteX4" fmla="*/ 61 w 21717"/>
              <a:gd name="connsiteY4" fmla="*/ 0 h 53780"/>
              <a:gd name="connsiteX0" fmla="*/ 61 w 21717"/>
              <a:gd name="connsiteY0" fmla="*/ 0 h 49165"/>
              <a:gd name="connsiteX1" fmla="*/ 21672 w 21717"/>
              <a:gd name="connsiteY1" fmla="*/ 0 h 49165"/>
              <a:gd name="connsiteX2" fmla="*/ 21717 w 21717"/>
              <a:gd name="connsiteY2" fmla="*/ 49165 h 49165"/>
              <a:gd name="connsiteX3" fmla="*/ 0 w 21717"/>
              <a:gd name="connsiteY3" fmla="*/ 45087 h 49165"/>
              <a:gd name="connsiteX4" fmla="*/ 61 w 21717"/>
              <a:gd name="connsiteY4" fmla="*/ 0 h 49165"/>
              <a:gd name="connsiteX0" fmla="*/ 61 w 21717"/>
              <a:gd name="connsiteY0" fmla="*/ 0 h 49165"/>
              <a:gd name="connsiteX1" fmla="*/ 21672 w 21717"/>
              <a:gd name="connsiteY1" fmla="*/ 0 h 49165"/>
              <a:gd name="connsiteX2" fmla="*/ 21717 w 21717"/>
              <a:gd name="connsiteY2" fmla="*/ 49165 h 49165"/>
              <a:gd name="connsiteX3" fmla="*/ 0 w 21717"/>
              <a:gd name="connsiteY3" fmla="*/ 45087 h 49165"/>
              <a:gd name="connsiteX4" fmla="*/ 61 w 21717"/>
              <a:gd name="connsiteY4" fmla="*/ 0 h 49165"/>
              <a:gd name="connsiteX0" fmla="*/ 27 w 21683"/>
              <a:gd name="connsiteY0" fmla="*/ 0 h 49165"/>
              <a:gd name="connsiteX1" fmla="*/ 21638 w 21683"/>
              <a:gd name="connsiteY1" fmla="*/ 0 h 49165"/>
              <a:gd name="connsiteX2" fmla="*/ 21683 w 21683"/>
              <a:gd name="connsiteY2" fmla="*/ 49165 h 49165"/>
              <a:gd name="connsiteX3" fmla="*/ 0 w 21683"/>
              <a:gd name="connsiteY3" fmla="*/ 45087 h 49165"/>
              <a:gd name="connsiteX4" fmla="*/ 27 w 21683"/>
              <a:gd name="connsiteY4" fmla="*/ 0 h 49165"/>
              <a:gd name="connsiteX0" fmla="*/ 27 w 21683"/>
              <a:gd name="connsiteY0" fmla="*/ 0 h 49165"/>
              <a:gd name="connsiteX1" fmla="*/ 21638 w 21683"/>
              <a:gd name="connsiteY1" fmla="*/ 0 h 49165"/>
              <a:gd name="connsiteX2" fmla="*/ 21683 w 21683"/>
              <a:gd name="connsiteY2" fmla="*/ 49165 h 49165"/>
              <a:gd name="connsiteX3" fmla="*/ 0 w 21683"/>
              <a:gd name="connsiteY3" fmla="*/ 45087 h 49165"/>
              <a:gd name="connsiteX4" fmla="*/ 27 w 21683"/>
              <a:gd name="connsiteY4" fmla="*/ 0 h 49165"/>
              <a:gd name="connsiteX0" fmla="*/ 27 w 21712"/>
              <a:gd name="connsiteY0" fmla="*/ 0 h 45087"/>
              <a:gd name="connsiteX1" fmla="*/ 21638 w 21712"/>
              <a:gd name="connsiteY1" fmla="*/ 0 h 45087"/>
              <a:gd name="connsiteX2" fmla="*/ 21712 w 21712"/>
              <a:gd name="connsiteY2" fmla="*/ 31602 h 45087"/>
              <a:gd name="connsiteX3" fmla="*/ 0 w 21712"/>
              <a:gd name="connsiteY3" fmla="*/ 45087 h 45087"/>
              <a:gd name="connsiteX4" fmla="*/ 27 w 21712"/>
              <a:gd name="connsiteY4" fmla="*/ 0 h 45087"/>
              <a:gd name="connsiteX0" fmla="*/ 27 w 21712"/>
              <a:gd name="connsiteY0" fmla="*/ 0 h 45087"/>
              <a:gd name="connsiteX1" fmla="*/ 21638 w 21712"/>
              <a:gd name="connsiteY1" fmla="*/ 0 h 45087"/>
              <a:gd name="connsiteX2" fmla="*/ 21712 w 21712"/>
              <a:gd name="connsiteY2" fmla="*/ 31602 h 45087"/>
              <a:gd name="connsiteX3" fmla="*/ 0 w 21712"/>
              <a:gd name="connsiteY3" fmla="*/ 45087 h 45087"/>
              <a:gd name="connsiteX4" fmla="*/ 27 w 21712"/>
              <a:gd name="connsiteY4" fmla="*/ 0 h 45087"/>
              <a:gd name="connsiteX0" fmla="*/ 27 w 21712"/>
              <a:gd name="connsiteY0" fmla="*/ 0 h 45087"/>
              <a:gd name="connsiteX1" fmla="*/ 21638 w 21712"/>
              <a:gd name="connsiteY1" fmla="*/ 0 h 45087"/>
              <a:gd name="connsiteX2" fmla="*/ 21712 w 21712"/>
              <a:gd name="connsiteY2" fmla="*/ 29739 h 45087"/>
              <a:gd name="connsiteX3" fmla="*/ 0 w 21712"/>
              <a:gd name="connsiteY3" fmla="*/ 45087 h 45087"/>
              <a:gd name="connsiteX4" fmla="*/ 27 w 21712"/>
              <a:gd name="connsiteY4" fmla="*/ 0 h 45087"/>
              <a:gd name="connsiteX0" fmla="*/ 27 w 21712"/>
              <a:gd name="connsiteY0" fmla="*/ 0 h 45087"/>
              <a:gd name="connsiteX1" fmla="*/ 21638 w 21712"/>
              <a:gd name="connsiteY1" fmla="*/ 0 h 45087"/>
              <a:gd name="connsiteX2" fmla="*/ 21712 w 21712"/>
              <a:gd name="connsiteY2" fmla="*/ 29739 h 45087"/>
              <a:gd name="connsiteX3" fmla="*/ 0 w 21712"/>
              <a:gd name="connsiteY3" fmla="*/ 45087 h 45087"/>
              <a:gd name="connsiteX4" fmla="*/ 27 w 21712"/>
              <a:gd name="connsiteY4" fmla="*/ 0 h 45087"/>
              <a:gd name="connsiteX0" fmla="*/ 27 w 21712"/>
              <a:gd name="connsiteY0" fmla="*/ 0 h 45087"/>
              <a:gd name="connsiteX1" fmla="*/ 21638 w 21712"/>
              <a:gd name="connsiteY1" fmla="*/ 0 h 45087"/>
              <a:gd name="connsiteX2" fmla="*/ 21712 w 21712"/>
              <a:gd name="connsiteY2" fmla="*/ 29739 h 45087"/>
              <a:gd name="connsiteX3" fmla="*/ 0 w 21712"/>
              <a:gd name="connsiteY3" fmla="*/ 45087 h 45087"/>
              <a:gd name="connsiteX4" fmla="*/ 27 w 21712"/>
              <a:gd name="connsiteY4" fmla="*/ 0 h 45087"/>
              <a:gd name="connsiteX0" fmla="*/ 27 w 21712"/>
              <a:gd name="connsiteY0" fmla="*/ 0 h 45087"/>
              <a:gd name="connsiteX1" fmla="*/ 21638 w 21712"/>
              <a:gd name="connsiteY1" fmla="*/ 0 h 45087"/>
              <a:gd name="connsiteX2" fmla="*/ 21712 w 21712"/>
              <a:gd name="connsiteY2" fmla="*/ 29739 h 45087"/>
              <a:gd name="connsiteX3" fmla="*/ 0 w 21712"/>
              <a:gd name="connsiteY3" fmla="*/ 45087 h 45087"/>
              <a:gd name="connsiteX4" fmla="*/ 27 w 21712"/>
              <a:gd name="connsiteY4" fmla="*/ 0 h 45087"/>
              <a:gd name="connsiteX0" fmla="*/ 27 w 21680"/>
              <a:gd name="connsiteY0" fmla="*/ 0 h 45087"/>
              <a:gd name="connsiteX1" fmla="*/ 21638 w 21680"/>
              <a:gd name="connsiteY1" fmla="*/ 0 h 45087"/>
              <a:gd name="connsiteX2" fmla="*/ 21680 w 21680"/>
              <a:gd name="connsiteY2" fmla="*/ 29739 h 45087"/>
              <a:gd name="connsiteX3" fmla="*/ 0 w 21680"/>
              <a:gd name="connsiteY3" fmla="*/ 45087 h 45087"/>
              <a:gd name="connsiteX4" fmla="*/ 27 w 21680"/>
              <a:gd name="connsiteY4" fmla="*/ 0 h 45087"/>
              <a:gd name="connsiteX0" fmla="*/ 43 w 21696"/>
              <a:gd name="connsiteY0" fmla="*/ 0 h 42596"/>
              <a:gd name="connsiteX1" fmla="*/ 21654 w 21696"/>
              <a:gd name="connsiteY1" fmla="*/ 0 h 42596"/>
              <a:gd name="connsiteX2" fmla="*/ 21696 w 21696"/>
              <a:gd name="connsiteY2" fmla="*/ 29739 h 42596"/>
              <a:gd name="connsiteX3" fmla="*/ 0 w 21696"/>
              <a:gd name="connsiteY3" fmla="*/ 42596 h 42596"/>
              <a:gd name="connsiteX4" fmla="*/ 43 w 21696"/>
              <a:gd name="connsiteY4" fmla="*/ 0 h 42596"/>
              <a:gd name="connsiteX0" fmla="*/ 43 w 21696"/>
              <a:gd name="connsiteY0" fmla="*/ 0 h 42596"/>
              <a:gd name="connsiteX1" fmla="*/ 21654 w 21696"/>
              <a:gd name="connsiteY1" fmla="*/ 0 h 42596"/>
              <a:gd name="connsiteX2" fmla="*/ 21696 w 21696"/>
              <a:gd name="connsiteY2" fmla="*/ 29739 h 42596"/>
              <a:gd name="connsiteX3" fmla="*/ 0 w 21696"/>
              <a:gd name="connsiteY3" fmla="*/ 42596 h 42596"/>
              <a:gd name="connsiteX4" fmla="*/ 43 w 21696"/>
              <a:gd name="connsiteY4" fmla="*/ 0 h 42596"/>
              <a:gd name="connsiteX0" fmla="*/ 43 w 21696"/>
              <a:gd name="connsiteY0" fmla="*/ 0 h 42596"/>
              <a:gd name="connsiteX1" fmla="*/ 21654 w 21696"/>
              <a:gd name="connsiteY1" fmla="*/ 0 h 42596"/>
              <a:gd name="connsiteX2" fmla="*/ 21696 w 21696"/>
              <a:gd name="connsiteY2" fmla="*/ 29739 h 42596"/>
              <a:gd name="connsiteX3" fmla="*/ 0 w 21696"/>
              <a:gd name="connsiteY3" fmla="*/ 42596 h 42596"/>
              <a:gd name="connsiteX4" fmla="*/ 43 w 21696"/>
              <a:gd name="connsiteY4" fmla="*/ 0 h 42596"/>
              <a:gd name="connsiteX0" fmla="*/ 43 w 21696"/>
              <a:gd name="connsiteY0" fmla="*/ 0 h 42596"/>
              <a:gd name="connsiteX1" fmla="*/ 21654 w 21696"/>
              <a:gd name="connsiteY1" fmla="*/ 0 h 42596"/>
              <a:gd name="connsiteX2" fmla="*/ 21696 w 21696"/>
              <a:gd name="connsiteY2" fmla="*/ 29739 h 42596"/>
              <a:gd name="connsiteX3" fmla="*/ 0 w 21696"/>
              <a:gd name="connsiteY3" fmla="*/ 42596 h 42596"/>
              <a:gd name="connsiteX4" fmla="*/ 43 w 21696"/>
              <a:gd name="connsiteY4" fmla="*/ 0 h 42596"/>
              <a:gd name="connsiteX0" fmla="*/ 43 w 21696"/>
              <a:gd name="connsiteY0" fmla="*/ 0 h 42596"/>
              <a:gd name="connsiteX1" fmla="*/ 21654 w 21696"/>
              <a:gd name="connsiteY1" fmla="*/ 0 h 42596"/>
              <a:gd name="connsiteX2" fmla="*/ 21696 w 21696"/>
              <a:gd name="connsiteY2" fmla="*/ 29739 h 42596"/>
              <a:gd name="connsiteX3" fmla="*/ 0 w 21696"/>
              <a:gd name="connsiteY3" fmla="*/ 42596 h 42596"/>
              <a:gd name="connsiteX4" fmla="*/ 43 w 21696"/>
              <a:gd name="connsiteY4" fmla="*/ 0 h 42596"/>
              <a:gd name="connsiteX0" fmla="*/ 43 w 21696"/>
              <a:gd name="connsiteY0" fmla="*/ 0 h 42596"/>
              <a:gd name="connsiteX1" fmla="*/ 21654 w 21696"/>
              <a:gd name="connsiteY1" fmla="*/ 0 h 42596"/>
              <a:gd name="connsiteX2" fmla="*/ 21696 w 21696"/>
              <a:gd name="connsiteY2" fmla="*/ 29739 h 42596"/>
              <a:gd name="connsiteX3" fmla="*/ 0 w 21696"/>
              <a:gd name="connsiteY3" fmla="*/ 42596 h 42596"/>
              <a:gd name="connsiteX4" fmla="*/ 43 w 21696"/>
              <a:gd name="connsiteY4" fmla="*/ 0 h 42596"/>
              <a:gd name="connsiteX0" fmla="*/ 43 w 21696"/>
              <a:gd name="connsiteY0" fmla="*/ 0 h 42596"/>
              <a:gd name="connsiteX1" fmla="*/ 21654 w 21696"/>
              <a:gd name="connsiteY1" fmla="*/ 0 h 42596"/>
              <a:gd name="connsiteX2" fmla="*/ 21696 w 21696"/>
              <a:gd name="connsiteY2" fmla="*/ 29739 h 42596"/>
              <a:gd name="connsiteX3" fmla="*/ 0 w 21696"/>
              <a:gd name="connsiteY3" fmla="*/ 42596 h 42596"/>
              <a:gd name="connsiteX4" fmla="*/ 43 w 21696"/>
              <a:gd name="connsiteY4" fmla="*/ 0 h 42596"/>
              <a:gd name="connsiteX0" fmla="*/ 43 w 21696"/>
              <a:gd name="connsiteY0" fmla="*/ 0 h 42596"/>
              <a:gd name="connsiteX1" fmla="*/ 21654 w 21696"/>
              <a:gd name="connsiteY1" fmla="*/ 0 h 42596"/>
              <a:gd name="connsiteX2" fmla="*/ 21696 w 21696"/>
              <a:gd name="connsiteY2" fmla="*/ 29739 h 42596"/>
              <a:gd name="connsiteX3" fmla="*/ 0 w 21696"/>
              <a:gd name="connsiteY3" fmla="*/ 42596 h 42596"/>
              <a:gd name="connsiteX4" fmla="*/ 43 w 21696"/>
              <a:gd name="connsiteY4" fmla="*/ 0 h 42596"/>
              <a:gd name="connsiteX0" fmla="*/ 43 w 21696"/>
              <a:gd name="connsiteY0" fmla="*/ 0 h 42596"/>
              <a:gd name="connsiteX1" fmla="*/ 21654 w 21696"/>
              <a:gd name="connsiteY1" fmla="*/ 0 h 42596"/>
              <a:gd name="connsiteX2" fmla="*/ 21696 w 21696"/>
              <a:gd name="connsiteY2" fmla="*/ 28713 h 42596"/>
              <a:gd name="connsiteX3" fmla="*/ 0 w 21696"/>
              <a:gd name="connsiteY3" fmla="*/ 42596 h 42596"/>
              <a:gd name="connsiteX4" fmla="*/ 43 w 21696"/>
              <a:gd name="connsiteY4" fmla="*/ 0 h 42596"/>
              <a:gd name="connsiteX0" fmla="*/ 43 w 21696"/>
              <a:gd name="connsiteY0" fmla="*/ 0 h 42596"/>
              <a:gd name="connsiteX1" fmla="*/ 21654 w 21696"/>
              <a:gd name="connsiteY1" fmla="*/ 0 h 42596"/>
              <a:gd name="connsiteX2" fmla="*/ 21696 w 21696"/>
              <a:gd name="connsiteY2" fmla="*/ 28713 h 42596"/>
              <a:gd name="connsiteX3" fmla="*/ 0 w 21696"/>
              <a:gd name="connsiteY3" fmla="*/ 42596 h 42596"/>
              <a:gd name="connsiteX4" fmla="*/ 43 w 21696"/>
              <a:gd name="connsiteY4" fmla="*/ 0 h 42596"/>
              <a:gd name="connsiteX0" fmla="*/ 43 w 21696"/>
              <a:gd name="connsiteY0" fmla="*/ 0 h 42596"/>
              <a:gd name="connsiteX1" fmla="*/ 21654 w 21696"/>
              <a:gd name="connsiteY1" fmla="*/ 0 h 42596"/>
              <a:gd name="connsiteX2" fmla="*/ 21696 w 21696"/>
              <a:gd name="connsiteY2" fmla="*/ 28713 h 42596"/>
              <a:gd name="connsiteX3" fmla="*/ 0 w 21696"/>
              <a:gd name="connsiteY3" fmla="*/ 42596 h 42596"/>
              <a:gd name="connsiteX4" fmla="*/ 43 w 21696"/>
              <a:gd name="connsiteY4" fmla="*/ 0 h 42596"/>
              <a:gd name="connsiteX0" fmla="*/ 43 w 21696"/>
              <a:gd name="connsiteY0" fmla="*/ 0 h 42596"/>
              <a:gd name="connsiteX1" fmla="*/ 21654 w 21696"/>
              <a:gd name="connsiteY1" fmla="*/ 0 h 42596"/>
              <a:gd name="connsiteX2" fmla="*/ 21696 w 21696"/>
              <a:gd name="connsiteY2" fmla="*/ 27301 h 42596"/>
              <a:gd name="connsiteX3" fmla="*/ 0 w 21696"/>
              <a:gd name="connsiteY3" fmla="*/ 42596 h 42596"/>
              <a:gd name="connsiteX4" fmla="*/ 43 w 21696"/>
              <a:gd name="connsiteY4" fmla="*/ 0 h 42596"/>
              <a:gd name="connsiteX0" fmla="*/ 43 w 21696"/>
              <a:gd name="connsiteY0" fmla="*/ 0 h 38832"/>
              <a:gd name="connsiteX1" fmla="*/ 21654 w 21696"/>
              <a:gd name="connsiteY1" fmla="*/ 0 h 38832"/>
              <a:gd name="connsiteX2" fmla="*/ 21696 w 21696"/>
              <a:gd name="connsiteY2" fmla="*/ 27301 h 38832"/>
              <a:gd name="connsiteX3" fmla="*/ 0 w 21696"/>
              <a:gd name="connsiteY3" fmla="*/ 38832 h 38832"/>
              <a:gd name="connsiteX4" fmla="*/ 43 w 21696"/>
              <a:gd name="connsiteY4" fmla="*/ 0 h 38832"/>
              <a:gd name="connsiteX0" fmla="*/ 43 w 21696"/>
              <a:gd name="connsiteY0" fmla="*/ 0 h 38832"/>
              <a:gd name="connsiteX1" fmla="*/ 21654 w 21696"/>
              <a:gd name="connsiteY1" fmla="*/ 0 h 38832"/>
              <a:gd name="connsiteX2" fmla="*/ 21696 w 21696"/>
              <a:gd name="connsiteY2" fmla="*/ 27301 h 38832"/>
              <a:gd name="connsiteX3" fmla="*/ 0 w 21696"/>
              <a:gd name="connsiteY3" fmla="*/ 38832 h 38832"/>
              <a:gd name="connsiteX4" fmla="*/ 43 w 21696"/>
              <a:gd name="connsiteY4" fmla="*/ 0 h 38832"/>
              <a:gd name="connsiteX0" fmla="*/ 43 w 21681"/>
              <a:gd name="connsiteY0" fmla="*/ 0 h 38832"/>
              <a:gd name="connsiteX1" fmla="*/ 21654 w 21681"/>
              <a:gd name="connsiteY1" fmla="*/ 0 h 38832"/>
              <a:gd name="connsiteX2" fmla="*/ 21681 w 21681"/>
              <a:gd name="connsiteY2" fmla="*/ 27301 h 38832"/>
              <a:gd name="connsiteX3" fmla="*/ 0 w 21681"/>
              <a:gd name="connsiteY3" fmla="*/ 38832 h 38832"/>
              <a:gd name="connsiteX4" fmla="*/ 43 w 21681"/>
              <a:gd name="connsiteY4" fmla="*/ 0 h 38832"/>
              <a:gd name="connsiteX0" fmla="*/ 43 w 21681"/>
              <a:gd name="connsiteY0" fmla="*/ 0 h 38832"/>
              <a:gd name="connsiteX1" fmla="*/ 21654 w 21681"/>
              <a:gd name="connsiteY1" fmla="*/ 0 h 38832"/>
              <a:gd name="connsiteX2" fmla="*/ 21681 w 21681"/>
              <a:gd name="connsiteY2" fmla="*/ 27301 h 38832"/>
              <a:gd name="connsiteX3" fmla="*/ 0 w 21681"/>
              <a:gd name="connsiteY3" fmla="*/ 38832 h 38832"/>
              <a:gd name="connsiteX4" fmla="*/ 43 w 21681"/>
              <a:gd name="connsiteY4" fmla="*/ 0 h 3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81" h="38832">
                <a:moveTo>
                  <a:pt x="43" y="0"/>
                </a:moveTo>
                <a:lnTo>
                  <a:pt x="21654" y="0"/>
                </a:lnTo>
                <a:cubicBezTo>
                  <a:pt x="21664" y="11576"/>
                  <a:pt x="21671" y="15725"/>
                  <a:pt x="21681" y="27301"/>
                </a:cubicBezTo>
                <a:cubicBezTo>
                  <a:pt x="14979" y="-1099"/>
                  <a:pt x="7225" y="6501"/>
                  <a:pt x="0" y="38832"/>
                </a:cubicBezTo>
                <a:cubicBezTo>
                  <a:pt x="7" y="28270"/>
                  <a:pt x="36" y="10562"/>
                  <a:pt x="43" y="0"/>
                </a:cubicBezTo>
                <a:close/>
              </a:path>
            </a:pathLst>
          </a:custGeom>
          <a:solidFill>
            <a:srgbClr val="001174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683005BE-DD25-25C7-9FB1-C8E27AB3D726}"/>
              </a:ext>
            </a:extLst>
          </p:cNvPr>
          <p:cNvGrpSpPr/>
          <p:nvPr/>
        </p:nvGrpSpPr>
        <p:grpSpPr>
          <a:xfrm>
            <a:off x="4020804" y="9398978"/>
            <a:ext cx="2581004" cy="291376"/>
            <a:chOff x="3688799" y="9326031"/>
            <a:chExt cx="2581004" cy="291376"/>
          </a:xfrm>
        </p:grpSpPr>
        <p:sp>
          <p:nvSpPr>
            <p:cNvPr id="18" name="Textfeld 17">
              <a:hlinkClick r:id="rId3"/>
              <a:extLst>
                <a:ext uri="{FF2B5EF4-FFF2-40B4-BE49-F238E27FC236}">
                  <a16:creationId xmlns:a16="http://schemas.microsoft.com/office/drawing/2014/main" id="{6194FF2A-31B1-49A7-969A-FAAD9109E169}"/>
                </a:ext>
              </a:extLst>
            </p:cNvPr>
            <p:cNvSpPr txBox="1"/>
            <p:nvPr/>
          </p:nvSpPr>
          <p:spPr>
            <a:xfrm>
              <a:off x="3906060" y="9326031"/>
              <a:ext cx="236374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spc="150" dirty="0">
                  <a:solidFill>
                    <a:schemeClr val="accent4"/>
                  </a:solidFill>
                  <a:latin typeface="Haboro Soft Norm Regular" pitchFamily="50" charset="0"/>
                </a:rPr>
                <a:t>zukunftszentrum-sachsen.de</a:t>
              </a:r>
            </a:p>
          </p:txBody>
        </p: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E70267B1-5960-AE10-81AD-0FAF03BB5126}"/>
                </a:ext>
              </a:extLst>
            </p:cNvPr>
            <p:cNvGrpSpPr/>
            <p:nvPr/>
          </p:nvGrpSpPr>
          <p:grpSpPr>
            <a:xfrm>
              <a:off x="3688799" y="9328161"/>
              <a:ext cx="217261" cy="289246"/>
              <a:chOff x="3688799" y="9328161"/>
              <a:chExt cx="217261" cy="289246"/>
            </a:xfrm>
          </p:grpSpPr>
          <p:sp>
            <p:nvSpPr>
              <p:cNvPr id="46" name="Ellipse 45">
                <a:hlinkClick r:id="rId3"/>
                <a:extLst>
                  <a:ext uri="{FF2B5EF4-FFF2-40B4-BE49-F238E27FC236}">
                    <a16:creationId xmlns:a16="http://schemas.microsoft.com/office/drawing/2014/main" id="{98A9B754-7EE7-D8B1-FC26-2B034F0F6409}"/>
                  </a:ext>
                </a:extLst>
              </p:cNvPr>
              <p:cNvSpPr/>
              <p:nvPr/>
            </p:nvSpPr>
            <p:spPr>
              <a:xfrm>
                <a:off x="3688799" y="9328161"/>
                <a:ext cx="180975" cy="187257"/>
              </a:xfrm>
              <a:prstGeom prst="ellipse">
                <a:avLst/>
              </a:prstGeom>
              <a:noFill/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" name="Gleichschenkliges Dreieck 46">
                <a:extLst>
                  <a:ext uri="{FF2B5EF4-FFF2-40B4-BE49-F238E27FC236}">
                    <a16:creationId xmlns:a16="http://schemas.microsoft.com/office/drawing/2014/main" id="{6DF2ABCB-EDCD-323B-D579-69D5E35D7145}"/>
                  </a:ext>
                </a:extLst>
              </p:cNvPr>
              <p:cNvSpPr/>
              <p:nvPr/>
            </p:nvSpPr>
            <p:spPr>
              <a:xfrm rot="19254770">
                <a:off x="3757816" y="9453024"/>
                <a:ext cx="114300" cy="117588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338F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48" name="Gerader Verbinder 47">
                <a:extLst>
                  <a:ext uri="{FF2B5EF4-FFF2-40B4-BE49-F238E27FC236}">
                    <a16:creationId xmlns:a16="http://schemas.microsoft.com/office/drawing/2014/main" id="{257A00DE-4C9C-7373-C4ED-F5A3E95700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51263" y="9558736"/>
                <a:ext cx="54797" cy="58671"/>
              </a:xfrm>
              <a:prstGeom prst="line">
                <a:avLst/>
              </a:prstGeom>
              <a:ln w="12700">
                <a:solidFill>
                  <a:srgbClr val="338F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Flussdiagramm: Dokument 1">
            <a:extLst>
              <a:ext uri="{FF2B5EF4-FFF2-40B4-BE49-F238E27FC236}">
                <a16:creationId xmlns:a16="http://schemas.microsoft.com/office/drawing/2014/main" id="{BC0C02C5-2509-49D3-8F31-526E9763AEFF}"/>
              </a:ext>
            </a:extLst>
          </p:cNvPr>
          <p:cNvSpPr/>
          <p:nvPr/>
        </p:nvSpPr>
        <p:spPr>
          <a:xfrm rot="10800000">
            <a:off x="-9974" y="3991646"/>
            <a:ext cx="6883792" cy="139365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32052"/>
              <a:gd name="connsiteX1" fmla="*/ 21600 w 21600"/>
              <a:gd name="connsiteY1" fmla="*/ 0 h 32052"/>
              <a:gd name="connsiteX2" fmla="*/ 21579 w 21600"/>
              <a:gd name="connsiteY2" fmla="*/ 32052 h 32052"/>
              <a:gd name="connsiteX3" fmla="*/ 0 w 21600"/>
              <a:gd name="connsiteY3" fmla="*/ 20172 h 32052"/>
              <a:gd name="connsiteX4" fmla="*/ 0 w 21600"/>
              <a:gd name="connsiteY4" fmla="*/ 0 h 32052"/>
              <a:gd name="connsiteX0" fmla="*/ 0 w 21600"/>
              <a:gd name="connsiteY0" fmla="*/ 0 h 32052"/>
              <a:gd name="connsiteX1" fmla="*/ 21600 w 21600"/>
              <a:gd name="connsiteY1" fmla="*/ 0 h 32052"/>
              <a:gd name="connsiteX2" fmla="*/ 21579 w 21600"/>
              <a:gd name="connsiteY2" fmla="*/ 32052 h 32052"/>
              <a:gd name="connsiteX3" fmla="*/ 0 w 21600"/>
              <a:gd name="connsiteY3" fmla="*/ 20172 h 32052"/>
              <a:gd name="connsiteX4" fmla="*/ 0 w 21600"/>
              <a:gd name="connsiteY4" fmla="*/ 0 h 32052"/>
              <a:gd name="connsiteX0" fmla="*/ 0 w 21600"/>
              <a:gd name="connsiteY0" fmla="*/ 0 h 37867"/>
              <a:gd name="connsiteX1" fmla="*/ 21600 w 21600"/>
              <a:gd name="connsiteY1" fmla="*/ 0 h 37867"/>
              <a:gd name="connsiteX2" fmla="*/ 21579 w 21600"/>
              <a:gd name="connsiteY2" fmla="*/ 32052 h 37867"/>
              <a:gd name="connsiteX3" fmla="*/ 0 w 21600"/>
              <a:gd name="connsiteY3" fmla="*/ 37594 h 37867"/>
              <a:gd name="connsiteX4" fmla="*/ 0 w 21600"/>
              <a:gd name="connsiteY4" fmla="*/ 0 h 37867"/>
              <a:gd name="connsiteX0" fmla="*/ 0 w 21600"/>
              <a:gd name="connsiteY0" fmla="*/ 0 h 37594"/>
              <a:gd name="connsiteX1" fmla="*/ 21600 w 21600"/>
              <a:gd name="connsiteY1" fmla="*/ 0 h 37594"/>
              <a:gd name="connsiteX2" fmla="*/ 21579 w 21600"/>
              <a:gd name="connsiteY2" fmla="*/ 32052 h 37594"/>
              <a:gd name="connsiteX3" fmla="*/ 0 w 21600"/>
              <a:gd name="connsiteY3" fmla="*/ 37594 h 37594"/>
              <a:gd name="connsiteX4" fmla="*/ 0 w 21600"/>
              <a:gd name="connsiteY4" fmla="*/ 0 h 37594"/>
              <a:gd name="connsiteX0" fmla="*/ 0 w 21600"/>
              <a:gd name="connsiteY0" fmla="*/ 0 h 37594"/>
              <a:gd name="connsiteX1" fmla="*/ 21600 w 21600"/>
              <a:gd name="connsiteY1" fmla="*/ 0 h 37594"/>
              <a:gd name="connsiteX2" fmla="*/ 21579 w 21600"/>
              <a:gd name="connsiteY2" fmla="*/ 32052 h 37594"/>
              <a:gd name="connsiteX3" fmla="*/ 0 w 21600"/>
              <a:gd name="connsiteY3" fmla="*/ 37594 h 37594"/>
              <a:gd name="connsiteX4" fmla="*/ 0 w 21600"/>
              <a:gd name="connsiteY4" fmla="*/ 0 h 37594"/>
              <a:gd name="connsiteX0" fmla="*/ 0 w 21600"/>
              <a:gd name="connsiteY0" fmla="*/ 0 h 37594"/>
              <a:gd name="connsiteX1" fmla="*/ 21600 w 21600"/>
              <a:gd name="connsiteY1" fmla="*/ 0 h 37594"/>
              <a:gd name="connsiteX2" fmla="*/ 21579 w 21600"/>
              <a:gd name="connsiteY2" fmla="*/ 32052 h 37594"/>
              <a:gd name="connsiteX3" fmla="*/ 0 w 21600"/>
              <a:gd name="connsiteY3" fmla="*/ 37594 h 37594"/>
              <a:gd name="connsiteX4" fmla="*/ 0 w 21600"/>
              <a:gd name="connsiteY4" fmla="*/ 0 h 37594"/>
              <a:gd name="connsiteX0" fmla="*/ 0 w 21600"/>
              <a:gd name="connsiteY0" fmla="*/ 0 h 37594"/>
              <a:gd name="connsiteX1" fmla="*/ 21600 w 21600"/>
              <a:gd name="connsiteY1" fmla="*/ 0 h 37594"/>
              <a:gd name="connsiteX2" fmla="*/ 21579 w 21600"/>
              <a:gd name="connsiteY2" fmla="*/ 32052 h 37594"/>
              <a:gd name="connsiteX3" fmla="*/ 0 w 21600"/>
              <a:gd name="connsiteY3" fmla="*/ 37594 h 37594"/>
              <a:gd name="connsiteX4" fmla="*/ 0 w 21600"/>
              <a:gd name="connsiteY4" fmla="*/ 0 h 37594"/>
              <a:gd name="connsiteX0" fmla="*/ 0 w 21600"/>
              <a:gd name="connsiteY0" fmla="*/ 0 h 37594"/>
              <a:gd name="connsiteX1" fmla="*/ 21600 w 21600"/>
              <a:gd name="connsiteY1" fmla="*/ 0 h 37594"/>
              <a:gd name="connsiteX2" fmla="*/ 21579 w 21600"/>
              <a:gd name="connsiteY2" fmla="*/ 37535 h 37594"/>
              <a:gd name="connsiteX3" fmla="*/ 0 w 21600"/>
              <a:gd name="connsiteY3" fmla="*/ 37594 h 37594"/>
              <a:gd name="connsiteX4" fmla="*/ 0 w 21600"/>
              <a:gd name="connsiteY4" fmla="*/ 0 h 37594"/>
              <a:gd name="connsiteX0" fmla="*/ 0 w 21600"/>
              <a:gd name="connsiteY0" fmla="*/ 0 h 37594"/>
              <a:gd name="connsiteX1" fmla="*/ 21600 w 21600"/>
              <a:gd name="connsiteY1" fmla="*/ 0 h 37594"/>
              <a:gd name="connsiteX2" fmla="*/ 21579 w 21600"/>
              <a:gd name="connsiteY2" fmla="*/ 37535 h 37594"/>
              <a:gd name="connsiteX3" fmla="*/ 0 w 21600"/>
              <a:gd name="connsiteY3" fmla="*/ 37594 h 37594"/>
              <a:gd name="connsiteX4" fmla="*/ 0 w 21600"/>
              <a:gd name="connsiteY4" fmla="*/ 0 h 37594"/>
              <a:gd name="connsiteX0" fmla="*/ 0 w 21600"/>
              <a:gd name="connsiteY0" fmla="*/ 0 h 37594"/>
              <a:gd name="connsiteX1" fmla="*/ 21600 w 21600"/>
              <a:gd name="connsiteY1" fmla="*/ 0 h 37594"/>
              <a:gd name="connsiteX2" fmla="*/ 21579 w 21600"/>
              <a:gd name="connsiteY2" fmla="*/ 37535 h 37594"/>
              <a:gd name="connsiteX3" fmla="*/ 0 w 21600"/>
              <a:gd name="connsiteY3" fmla="*/ 37594 h 37594"/>
              <a:gd name="connsiteX4" fmla="*/ 0 w 21600"/>
              <a:gd name="connsiteY4" fmla="*/ 0 h 37594"/>
              <a:gd name="connsiteX0" fmla="*/ 0 w 21600"/>
              <a:gd name="connsiteY0" fmla="*/ 0 h 37594"/>
              <a:gd name="connsiteX1" fmla="*/ 21600 w 21600"/>
              <a:gd name="connsiteY1" fmla="*/ 0 h 37594"/>
              <a:gd name="connsiteX2" fmla="*/ 21579 w 21600"/>
              <a:gd name="connsiteY2" fmla="*/ 37535 h 37594"/>
              <a:gd name="connsiteX3" fmla="*/ 0 w 21600"/>
              <a:gd name="connsiteY3" fmla="*/ 37594 h 37594"/>
              <a:gd name="connsiteX4" fmla="*/ 0 w 21600"/>
              <a:gd name="connsiteY4" fmla="*/ 0 h 37594"/>
              <a:gd name="connsiteX0" fmla="*/ 21 w 21621"/>
              <a:gd name="connsiteY0" fmla="*/ 0 h 37535"/>
              <a:gd name="connsiteX1" fmla="*/ 21621 w 21621"/>
              <a:gd name="connsiteY1" fmla="*/ 0 h 37535"/>
              <a:gd name="connsiteX2" fmla="*/ 21600 w 21621"/>
              <a:gd name="connsiteY2" fmla="*/ 37535 h 37535"/>
              <a:gd name="connsiteX3" fmla="*/ 0 w 21621"/>
              <a:gd name="connsiteY3" fmla="*/ 31685 h 37535"/>
              <a:gd name="connsiteX4" fmla="*/ 21 w 21621"/>
              <a:gd name="connsiteY4" fmla="*/ 0 h 37535"/>
              <a:gd name="connsiteX0" fmla="*/ 21 w 21621"/>
              <a:gd name="connsiteY0" fmla="*/ 0 h 37535"/>
              <a:gd name="connsiteX1" fmla="*/ 21621 w 21621"/>
              <a:gd name="connsiteY1" fmla="*/ 0 h 37535"/>
              <a:gd name="connsiteX2" fmla="*/ 21600 w 21621"/>
              <a:gd name="connsiteY2" fmla="*/ 37535 h 37535"/>
              <a:gd name="connsiteX3" fmla="*/ 0 w 21621"/>
              <a:gd name="connsiteY3" fmla="*/ 31685 h 37535"/>
              <a:gd name="connsiteX4" fmla="*/ 21 w 21621"/>
              <a:gd name="connsiteY4" fmla="*/ 0 h 37535"/>
              <a:gd name="connsiteX0" fmla="*/ 21 w 21621"/>
              <a:gd name="connsiteY0" fmla="*/ 0 h 37535"/>
              <a:gd name="connsiteX1" fmla="*/ 21621 w 21621"/>
              <a:gd name="connsiteY1" fmla="*/ 0 h 37535"/>
              <a:gd name="connsiteX2" fmla="*/ 21600 w 21621"/>
              <a:gd name="connsiteY2" fmla="*/ 37535 h 37535"/>
              <a:gd name="connsiteX3" fmla="*/ 0 w 21621"/>
              <a:gd name="connsiteY3" fmla="*/ 31685 h 37535"/>
              <a:gd name="connsiteX4" fmla="*/ 21 w 21621"/>
              <a:gd name="connsiteY4" fmla="*/ 0 h 37535"/>
              <a:gd name="connsiteX0" fmla="*/ 21 w 21621"/>
              <a:gd name="connsiteY0" fmla="*/ 0 h 37605"/>
              <a:gd name="connsiteX1" fmla="*/ 21621 w 21621"/>
              <a:gd name="connsiteY1" fmla="*/ 0 h 37605"/>
              <a:gd name="connsiteX2" fmla="*/ 21621 w 21621"/>
              <a:gd name="connsiteY2" fmla="*/ 37605 h 37605"/>
              <a:gd name="connsiteX3" fmla="*/ 0 w 21621"/>
              <a:gd name="connsiteY3" fmla="*/ 31685 h 37605"/>
              <a:gd name="connsiteX4" fmla="*/ 21 w 21621"/>
              <a:gd name="connsiteY4" fmla="*/ 0 h 37605"/>
              <a:gd name="connsiteX0" fmla="*/ 21 w 21621"/>
              <a:gd name="connsiteY0" fmla="*/ 0 h 37605"/>
              <a:gd name="connsiteX1" fmla="*/ 21621 w 21621"/>
              <a:gd name="connsiteY1" fmla="*/ 0 h 37605"/>
              <a:gd name="connsiteX2" fmla="*/ 21621 w 21621"/>
              <a:gd name="connsiteY2" fmla="*/ 37605 h 37605"/>
              <a:gd name="connsiteX3" fmla="*/ 0 w 21621"/>
              <a:gd name="connsiteY3" fmla="*/ 31685 h 37605"/>
              <a:gd name="connsiteX4" fmla="*/ 21 w 21621"/>
              <a:gd name="connsiteY4" fmla="*/ 0 h 37605"/>
              <a:gd name="connsiteX0" fmla="*/ 36 w 21636"/>
              <a:gd name="connsiteY0" fmla="*/ 0 h 37605"/>
              <a:gd name="connsiteX1" fmla="*/ 21636 w 21636"/>
              <a:gd name="connsiteY1" fmla="*/ 0 h 37605"/>
              <a:gd name="connsiteX2" fmla="*/ 21636 w 21636"/>
              <a:gd name="connsiteY2" fmla="*/ 37605 h 37605"/>
              <a:gd name="connsiteX3" fmla="*/ 0 w 21636"/>
              <a:gd name="connsiteY3" fmla="*/ 30281 h 37605"/>
              <a:gd name="connsiteX4" fmla="*/ 36 w 21636"/>
              <a:gd name="connsiteY4" fmla="*/ 0 h 37605"/>
              <a:gd name="connsiteX0" fmla="*/ 36 w 21636"/>
              <a:gd name="connsiteY0" fmla="*/ 0 h 37605"/>
              <a:gd name="connsiteX1" fmla="*/ 21636 w 21636"/>
              <a:gd name="connsiteY1" fmla="*/ 0 h 37605"/>
              <a:gd name="connsiteX2" fmla="*/ 21636 w 21636"/>
              <a:gd name="connsiteY2" fmla="*/ 37605 h 37605"/>
              <a:gd name="connsiteX3" fmla="*/ 0 w 21636"/>
              <a:gd name="connsiteY3" fmla="*/ 30281 h 37605"/>
              <a:gd name="connsiteX4" fmla="*/ 36 w 21636"/>
              <a:gd name="connsiteY4" fmla="*/ 0 h 37605"/>
              <a:gd name="connsiteX0" fmla="*/ 21 w 21621"/>
              <a:gd name="connsiteY0" fmla="*/ 0 h 37605"/>
              <a:gd name="connsiteX1" fmla="*/ 21621 w 21621"/>
              <a:gd name="connsiteY1" fmla="*/ 0 h 37605"/>
              <a:gd name="connsiteX2" fmla="*/ 21621 w 21621"/>
              <a:gd name="connsiteY2" fmla="*/ 37605 h 37605"/>
              <a:gd name="connsiteX3" fmla="*/ 0 w 21621"/>
              <a:gd name="connsiteY3" fmla="*/ 31053 h 37605"/>
              <a:gd name="connsiteX4" fmla="*/ 21 w 21621"/>
              <a:gd name="connsiteY4" fmla="*/ 0 h 37605"/>
              <a:gd name="connsiteX0" fmla="*/ 21 w 21621"/>
              <a:gd name="connsiteY0" fmla="*/ 0 h 37605"/>
              <a:gd name="connsiteX1" fmla="*/ 21621 w 21621"/>
              <a:gd name="connsiteY1" fmla="*/ 0 h 37605"/>
              <a:gd name="connsiteX2" fmla="*/ 21621 w 21621"/>
              <a:gd name="connsiteY2" fmla="*/ 37605 h 37605"/>
              <a:gd name="connsiteX3" fmla="*/ 0 w 21621"/>
              <a:gd name="connsiteY3" fmla="*/ 31053 h 37605"/>
              <a:gd name="connsiteX4" fmla="*/ 21 w 21621"/>
              <a:gd name="connsiteY4" fmla="*/ 0 h 37605"/>
              <a:gd name="connsiteX0" fmla="*/ 2 w 21602"/>
              <a:gd name="connsiteY0" fmla="*/ 0 h 37605"/>
              <a:gd name="connsiteX1" fmla="*/ 21602 w 21602"/>
              <a:gd name="connsiteY1" fmla="*/ 0 h 37605"/>
              <a:gd name="connsiteX2" fmla="*/ 21602 w 21602"/>
              <a:gd name="connsiteY2" fmla="*/ 37605 h 37605"/>
              <a:gd name="connsiteX3" fmla="*/ 12 w 21602"/>
              <a:gd name="connsiteY3" fmla="*/ 31053 h 37605"/>
              <a:gd name="connsiteX4" fmla="*/ 2 w 21602"/>
              <a:gd name="connsiteY4" fmla="*/ 0 h 37605"/>
              <a:gd name="connsiteX0" fmla="*/ 2 w 21602"/>
              <a:gd name="connsiteY0" fmla="*/ 0 h 37605"/>
              <a:gd name="connsiteX1" fmla="*/ 21602 w 21602"/>
              <a:gd name="connsiteY1" fmla="*/ 0 h 37605"/>
              <a:gd name="connsiteX2" fmla="*/ 21602 w 21602"/>
              <a:gd name="connsiteY2" fmla="*/ 37605 h 37605"/>
              <a:gd name="connsiteX3" fmla="*/ 4 w 21602"/>
              <a:gd name="connsiteY3" fmla="*/ 31053 h 37605"/>
              <a:gd name="connsiteX4" fmla="*/ 2 w 21602"/>
              <a:gd name="connsiteY4" fmla="*/ 0 h 37605"/>
              <a:gd name="connsiteX0" fmla="*/ 2 w 21602"/>
              <a:gd name="connsiteY0" fmla="*/ 0 h 37605"/>
              <a:gd name="connsiteX1" fmla="*/ 21602 w 21602"/>
              <a:gd name="connsiteY1" fmla="*/ 0 h 37605"/>
              <a:gd name="connsiteX2" fmla="*/ 21602 w 21602"/>
              <a:gd name="connsiteY2" fmla="*/ 37605 h 37605"/>
              <a:gd name="connsiteX3" fmla="*/ 4 w 21602"/>
              <a:gd name="connsiteY3" fmla="*/ 31053 h 37605"/>
              <a:gd name="connsiteX4" fmla="*/ 2 w 21602"/>
              <a:gd name="connsiteY4" fmla="*/ 0 h 37605"/>
              <a:gd name="connsiteX0" fmla="*/ 2 w 21602"/>
              <a:gd name="connsiteY0" fmla="*/ 0 h 37605"/>
              <a:gd name="connsiteX1" fmla="*/ 21602 w 21602"/>
              <a:gd name="connsiteY1" fmla="*/ 0 h 37605"/>
              <a:gd name="connsiteX2" fmla="*/ 21602 w 21602"/>
              <a:gd name="connsiteY2" fmla="*/ 37605 h 37605"/>
              <a:gd name="connsiteX3" fmla="*/ 4 w 21602"/>
              <a:gd name="connsiteY3" fmla="*/ 31053 h 37605"/>
              <a:gd name="connsiteX4" fmla="*/ 2 w 21602"/>
              <a:gd name="connsiteY4" fmla="*/ 0 h 37605"/>
              <a:gd name="connsiteX0" fmla="*/ 2 w 21602"/>
              <a:gd name="connsiteY0" fmla="*/ 0 h 37605"/>
              <a:gd name="connsiteX1" fmla="*/ 21602 w 21602"/>
              <a:gd name="connsiteY1" fmla="*/ 0 h 37605"/>
              <a:gd name="connsiteX2" fmla="*/ 21602 w 21602"/>
              <a:gd name="connsiteY2" fmla="*/ 37605 h 37605"/>
              <a:gd name="connsiteX3" fmla="*/ 4 w 21602"/>
              <a:gd name="connsiteY3" fmla="*/ 31053 h 37605"/>
              <a:gd name="connsiteX4" fmla="*/ 2 w 21602"/>
              <a:gd name="connsiteY4" fmla="*/ 0 h 37605"/>
              <a:gd name="connsiteX0" fmla="*/ 2 w 21602"/>
              <a:gd name="connsiteY0" fmla="*/ 0 h 37605"/>
              <a:gd name="connsiteX1" fmla="*/ 21602 w 21602"/>
              <a:gd name="connsiteY1" fmla="*/ 0 h 37605"/>
              <a:gd name="connsiteX2" fmla="*/ 21602 w 21602"/>
              <a:gd name="connsiteY2" fmla="*/ 37605 h 37605"/>
              <a:gd name="connsiteX3" fmla="*/ 4 w 21602"/>
              <a:gd name="connsiteY3" fmla="*/ 31053 h 37605"/>
              <a:gd name="connsiteX4" fmla="*/ 2 w 21602"/>
              <a:gd name="connsiteY4" fmla="*/ 0 h 37605"/>
              <a:gd name="connsiteX0" fmla="*/ 2 w 21602"/>
              <a:gd name="connsiteY0" fmla="*/ 0 h 37605"/>
              <a:gd name="connsiteX1" fmla="*/ 21602 w 21602"/>
              <a:gd name="connsiteY1" fmla="*/ 0 h 37605"/>
              <a:gd name="connsiteX2" fmla="*/ 21602 w 21602"/>
              <a:gd name="connsiteY2" fmla="*/ 37605 h 37605"/>
              <a:gd name="connsiteX3" fmla="*/ 4 w 21602"/>
              <a:gd name="connsiteY3" fmla="*/ 31053 h 37605"/>
              <a:gd name="connsiteX4" fmla="*/ 2 w 21602"/>
              <a:gd name="connsiteY4" fmla="*/ 0 h 37605"/>
              <a:gd name="connsiteX0" fmla="*/ 2 w 21602"/>
              <a:gd name="connsiteY0" fmla="*/ 0 h 31053"/>
              <a:gd name="connsiteX1" fmla="*/ 21602 w 21602"/>
              <a:gd name="connsiteY1" fmla="*/ 0 h 31053"/>
              <a:gd name="connsiteX2" fmla="*/ 21562 w 21602"/>
              <a:gd name="connsiteY2" fmla="*/ 27015 h 31053"/>
              <a:gd name="connsiteX3" fmla="*/ 4 w 21602"/>
              <a:gd name="connsiteY3" fmla="*/ 31053 h 31053"/>
              <a:gd name="connsiteX4" fmla="*/ 2 w 21602"/>
              <a:gd name="connsiteY4" fmla="*/ 0 h 31053"/>
              <a:gd name="connsiteX0" fmla="*/ 1 w 21601"/>
              <a:gd name="connsiteY0" fmla="*/ 0 h 27015"/>
              <a:gd name="connsiteX1" fmla="*/ 21601 w 21601"/>
              <a:gd name="connsiteY1" fmla="*/ 0 h 27015"/>
              <a:gd name="connsiteX2" fmla="*/ 21561 w 21601"/>
              <a:gd name="connsiteY2" fmla="*/ 27015 h 27015"/>
              <a:gd name="connsiteX3" fmla="*/ 43 w 21601"/>
              <a:gd name="connsiteY3" fmla="*/ 26136 h 27015"/>
              <a:gd name="connsiteX4" fmla="*/ 1 w 21601"/>
              <a:gd name="connsiteY4" fmla="*/ 0 h 27015"/>
              <a:gd name="connsiteX0" fmla="*/ 1 w 21601"/>
              <a:gd name="connsiteY0" fmla="*/ 0 h 27015"/>
              <a:gd name="connsiteX1" fmla="*/ 21601 w 21601"/>
              <a:gd name="connsiteY1" fmla="*/ 0 h 27015"/>
              <a:gd name="connsiteX2" fmla="*/ 21561 w 21601"/>
              <a:gd name="connsiteY2" fmla="*/ 27015 h 27015"/>
              <a:gd name="connsiteX3" fmla="*/ 43 w 21601"/>
              <a:gd name="connsiteY3" fmla="*/ 26136 h 27015"/>
              <a:gd name="connsiteX4" fmla="*/ 1 w 21601"/>
              <a:gd name="connsiteY4" fmla="*/ 0 h 27015"/>
              <a:gd name="connsiteX0" fmla="*/ 1 w 21601"/>
              <a:gd name="connsiteY0" fmla="*/ 0 h 27015"/>
              <a:gd name="connsiteX1" fmla="*/ 21601 w 21601"/>
              <a:gd name="connsiteY1" fmla="*/ 0 h 27015"/>
              <a:gd name="connsiteX2" fmla="*/ 21561 w 21601"/>
              <a:gd name="connsiteY2" fmla="*/ 27015 h 27015"/>
              <a:gd name="connsiteX3" fmla="*/ 43 w 21601"/>
              <a:gd name="connsiteY3" fmla="*/ 26136 h 27015"/>
              <a:gd name="connsiteX4" fmla="*/ 1 w 21601"/>
              <a:gd name="connsiteY4" fmla="*/ 0 h 27015"/>
              <a:gd name="connsiteX0" fmla="*/ 1 w 21601"/>
              <a:gd name="connsiteY0" fmla="*/ 0 h 27015"/>
              <a:gd name="connsiteX1" fmla="*/ 21601 w 21601"/>
              <a:gd name="connsiteY1" fmla="*/ 0 h 27015"/>
              <a:gd name="connsiteX2" fmla="*/ 21561 w 21601"/>
              <a:gd name="connsiteY2" fmla="*/ 27015 h 27015"/>
              <a:gd name="connsiteX3" fmla="*/ 43 w 21601"/>
              <a:gd name="connsiteY3" fmla="*/ 26136 h 27015"/>
              <a:gd name="connsiteX4" fmla="*/ 1 w 21601"/>
              <a:gd name="connsiteY4" fmla="*/ 0 h 27015"/>
              <a:gd name="connsiteX0" fmla="*/ 38 w 21638"/>
              <a:gd name="connsiteY0" fmla="*/ 0 h 27015"/>
              <a:gd name="connsiteX1" fmla="*/ 21638 w 21638"/>
              <a:gd name="connsiteY1" fmla="*/ 0 h 27015"/>
              <a:gd name="connsiteX2" fmla="*/ 21598 w 21638"/>
              <a:gd name="connsiteY2" fmla="*/ 27015 h 27015"/>
              <a:gd name="connsiteX3" fmla="*/ 0 w 21638"/>
              <a:gd name="connsiteY3" fmla="*/ 23867 h 27015"/>
              <a:gd name="connsiteX4" fmla="*/ 38 w 21638"/>
              <a:gd name="connsiteY4" fmla="*/ 0 h 27015"/>
              <a:gd name="connsiteX0" fmla="*/ 38 w 21638"/>
              <a:gd name="connsiteY0" fmla="*/ 0 h 27015"/>
              <a:gd name="connsiteX1" fmla="*/ 21638 w 21638"/>
              <a:gd name="connsiteY1" fmla="*/ 0 h 27015"/>
              <a:gd name="connsiteX2" fmla="*/ 21598 w 21638"/>
              <a:gd name="connsiteY2" fmla="*/ 27015 h 27015"/>
              <a:gd name="connsiteX3" fmla="*/ 0 w 21638"/>
              <a:gd name="connsiteY3" fmla="*/ 23867 h 27015"/>
              <a:gd name="connsiteX4" fmla="*/ 38 w 21638"/>
              <a:gd name="connsiteY4" fmla="*/ 0 h 27015"/>
              <a:gd name="connsiteX0" fmla="*/ 38 w 21638"/>
              <a:gd name="connsiteY0" fmla="*/ 0 h 27015"/>
              <a:gd name="connsiteX1" fmla="*/ 21638 w 21638"/>
              <a:gd name="connsiteY1" fmla="*/ 0 h 27015"/>
              <a:gd name="connsiteX2" fmla="*/ 21598 w 21638"/>
              <a:gd name="connsiteY2" fmla="*/ 27015 h 27015"/>
              <a:gd name="connsiteX3" fmla="*/ 0 w 21638"/>
              <a:gd name="connsiteY3" fmla="*/ 23867 h 27015"/>
              <a:gd name="connsiteX4" fmla="*/ 38 w 21638"/>
              <a:gd name="connsiteY4" fmla="*/ 0 h 27015"/>
              <a:gd name="connsiteX0" fmla="*/ 38 w 21638"/>
              <a:gd name="connsiteY0" fmla="*/ 0 h 27015"/>
              <a:gd name="connsiteX1" fmla="*/ 21638 w 21638"/>
              <a:gd name="connsiteY1" fmla="*/ 0 h 27015"/>
              <a:gd name="connsiteX2" fmla="*/ 21598 w 21638"/>
              <a:gd name="connsiteY2" fmla="*/ 27015 h 27015"/>
              <a:gd name="connsiteX3" fmla="*/ 0 w 21638"/>
              <a:gd name="connsiteY3" fmla="*/ 23867 h 27015"/>
              <a:gd name="connsiteX4" fmla="*/ 38 w 21638"/>
              <a:gd name="connsiteY4" fmla="*/ 0 h 27015"/>
              <a:gd name="connsiteX0" fmla="*/ 38 w 21638"/>
              <a:gd name="connsiteY0" fmla="*/ 0 h 26500"/>
              <a:gd name="connsiteX1" fmla="*/ 21638 w 21638"/>
              <a:gd name="connsiteY1" fmla="*/ 0 h 26500"/>
              <a:gd name="connsiteX2" fmla="*/ 21598 w 21638"/>
              <a:gd name="connsiteY2" fmla="*/ 26500 h 26500"/>
              <a:gd name="connsiteX3" fmla="*/ 0 w 21638"/>
              <a:gd name="connsiteY3" fmla="*/ 23867 h 26500"/>
              <a:gd name="connsiteX4" fmla="*/ 38 w 21638"/>
              <a:gd name="connsiteY4" fmla="*/ 0 h 26500"/>
              <a:gd name="connsiteX0" fmla="*/ 38 w 21638"/>
              <a:gd name="connsiteY0" fmla="*/ 0 h 27300"/>
              <a:gd name="connsiteX1" fmla="*/ 21638 w 21638"/>
              <a:gd name="connsiteY1" fmla="*/ 0 h 27300"/>
              <a:gd name="connsiteX2" fmla="*/ 21598 w 21638"/>
              <a:gd name="connsiteY2" fmla="*/ 27300 h 27300"/>
              <a:gd name="connsiteX3" fmla="*/ 0 w 21638"/>
              <a:gd name="connsiteY3" fmla="*/ 23867 h 27300"/>
              <a:gd name="connsiteX4" fmla="*/ 38 w 21638"/>
              <a:gd name="connsiteY4" fmla="*/ 0 h 27300"/>
              <a:gd name="connsiteX0" fmla="*/ 38 w 21638"/>
              <a:gd name="connsiteY0" fmla="*/ 0 h 27300"/>
              <a:gd name="connsiteX1" fmla="*/ 21638 w 21638"/>
              <a:gd name="connsiteY1" fmla="*/ 0 h 27300"/>
              <a:gd name="connsiteX2" fmla="*/ 21598 w 21638"/>
              <a:gd name="connsiteY2" fmla="*/ 27300 h 27300"/>
              <a:gd name="connsiteX3" fmla="*/ 0 w 21638"/>
              <a:gd name="connsiteY3" fmla="*/ 23867 h 27300"/>
              <a:gd name="connsiteX4" fmla="*/ 38 w 21638"/>
              <a:gd name="connsiteY4" fmla="*/ 0 h 27300"/>
              <a:gd name="connsiteX0" fmla="*/ 38 w 21638"/>
              <a:gd name="connsiteY0" fmla="*/ 0 h 27300"/>
              <a:gd name="connsiteX1" fmla="*/ 21638 w 21638"/>
              <a:gd name="connsiteY1" fmla="*/ 0 h 27300"/>
              <a:gd name="connsiteX2" fmla="*/ 21598 w 21638"/>
              <a:gd name="connsiteY2" fmla="*/ 27300 h 27300"/>
              <a:gd name="connsiteX3" fmla="*/ 0 w 21638"/>
              <a:gd name="connsiteY3" fmla="*/ 23867 h 27300"/>
              <a:gd name="connsiteX4" fmla="*/ 38 w 21638"/>
              <a:gd name="connsiteY4" fmla="*/ 0 h 27300"/>
              <a:gd name="connsiteX0" fmla="*/ 38 w 21638"/>
              <a:gd name="connsiteY0" fmla="*/ 0 h 27300"/>
              <a:gd name="connsiteX1" fmla="*/ 21638 w 21638"/>
              <a:gd name="connsiteY1" fmla="*/ 0 h 27300"/>
              <a:gd name="connsiteX2" fmla="*/ 21598 w 21638"/>
              <a:gd name="connsiteY2" fmla="*/ 27300 h 27300"/>
              <a:gd name="connsiteX3" fmla="*/ 0 w 21638"/>
              <a:gd name="connsiteY3" fmla="*/ 23867 h 27300"/>
              <a:gd name="connsiteX4" fmla="*/ 38 w 21638"/>
              <a:gd name="connsiteY4" fmla="*/ 0 h 27300"/>
              <a:gd name="connsiteX0" fmla="*/ 2 w 21602"/>
              <a:gd name="connsiteY0" fmla="*/ 0 h 27300"/>
              <a:gd name="connsiteX1" fmla="*/ 21602 w 21602"/>
              <a:gd name="connsiteY1" fmla="*/ 0 h 27300"/>
              <a:gd name="connsiteX2" fmla="*/ 21562 w 21602"/>
              <a:gd name="connsiteY2" fmla="*/ 27300 h 27300"/>
              <a:gd name="connsiteX3" fmla="*/ 4 w 21602"/>
              <a:gd name="connsiteY3" fmla="*/ 22438 h 27300"/>
              <a:gd name="connsiteX4" fmla="*/ 2 w 21602"/>
              <a:gd name="connsiteY4" fmla="*/ 0 h 27300"/>
              <a:gd name="connsiteX0" fmla="*/ 2 w 21602"/>
              <a:gd name="connsiteY0" fmla="*/ 0 h 27300"/>
              <a:gd name="connsiteX1" fmla="*/ 21602 w 21602"/>
              <a:gd name="connsiteY1" fmla="*/ 0 h 27300"/>
              <a:gd name="connsiteX2" fmla="*/ 21562 w 21602"/>
              <a:gd name="connsiteY2" fmla="*/ 27300 h 27300"/>
              <a:gd name="connsiteX3" fmla="*/ 4 w 21602"/>
              <a:gd name="connsiteY3" fmla="*/ 22438 h 27300"/>
              <a:gd name="connsiteX4" fmla="*/ 2 w 21602"/>
              <a:gd name="connsiteY4" fmla="*/ 0 h 27300"/>
              <a:gd name="connsiteX0" fmla="*/ 2 w 21602"/>
              <a:gd name="connsiteY0" fmla="*/ 0 h 27300"/>
              <a:gd name="connsiteX1" fmla="*/ 21602 w 21602"/>
              <a:gd name="connsiteY1" fmla="*/ 0 h 27300"/>
              <a:gd name="connsiteX2" fmla="*/ 21596 w 21602"/>
              <a:gd name="connsiteY2" fmla="*/ 27300 h 27300"/>
              <a:gd name="connsiteX3" fmla="*/ 4 w 21602"/>
              <a:gd name="connsiteY3" fmla="*/ 22438 h 27300"/>
              <a:gd name="connsiteX4" fmla="*/ 2 w 21602"/>
              <a:gd name="connsiteY4" fmla="*/ 0 h 27300"/>
              <a:gd name="connsiteX0" fmla="*/ 2 w 21602"/>
              <a:gd name="connsiteY0" fmla="*/ 0 h 27496"/>
              <a:gd name="connsiteX1" fmla="*/ 21602 w 21602"/>
              <a:gd name="connsiteY1" fmla="*/ 0 h 27496"/>
              <a:gd name="connsiteX2" fmla="*/ 21596 w 21602"/>
              <a:gd name="connsiteY2" fmla="*/ 27496 h 27496"/>
              <a:gd name="connsiteX3" fmla="*/ 4 w 21602"/>
              <a:gd name="connsiteY3" fmla="*/ 22438 h 27496"/>
              <a:gd name="connsiteX4" fmla="*/ 2 w 21602"/>
              <a:gd name="connsiteY4" fmla="*/ 0 h 27496"/>
              <a:gd name="connsiteX0" fmla="*/ 2 w 21602"/>
              <a:gd name="connsiteY0" fmla="*/ 0 h 27496"/>
              <a:gd name="connsiteX1" fmla="*/ 21602 w 21602"/>
              <a:gd name="connsiteY1" fmla="*/ 0 h 27496"/>
              <a:gd name="connsiteX2" fmla="*/ 21596 w 21602"/>
              <a:gd name="connsiteY2" fmla="*/ 27496 h 27496"/>
              <a:gd name="connsiteX3" fmla="*/ 4 w 21602"/>
              <a:gd name="connsiteY3" fmla="*/ 22438 h 27496"/>
              <a:gd name="connsiteX4" fmla="*/ 2 w 21602"/>
              <a:gd name="connsiteY4" fmla="*/ 0 h 27496"/>
              <a:gd name="connsiteX0" fmla="*/ 2 w 21602"/>
              <a:gd name="connsiteY0" fmla="*/ 0 h 27496"/>
              <a:gd name="connsiteX1" fmla="*/ 21602 w 21602"/>
              <a:gd name="connsiteY1" fmla="*/ 0 h 27496"/>
              <a:gd name="connsiteX2" fmla="*/ 21596 w 21602"/>
              <a:gd name="connsiteY2" fmla="*/ 27496 h 27496"/>
              <a:gd name="connsiteX3" fmla="*/ 4 w 21602"/>
              <a:gd name="connsiteY3" fmla="*/ 22438 h 27496"/>
              <a:gd name="connsiteX4" fmla="*/ 2 w 21602"/>
              <a:gd name="connsiteY4" fmla="*/ 0 h 27496"/>
              <a:gd name="connsiteX0" fmla="*/ 2 w 21602"/>
              <a:gd name="connsiteY0" fmla="*/ 0 h 27496"/>
              <a:gd name="connsiteX1" fmla="*/ 21602 w 21602"/>
              <a:gd name="connsiteY1" fmla="*/ 0 h 27496"/>
              <a:gd name="connsiteX2" fmla="*/ 21596 w 21602"/>
              <a:gd name="connsiteY2" fmla="*/ 27496 h 27496"/>
              <a:gd name="connsiteX3" fmla="*/ 4 w 21602"/>
              <a:gd name="connsiteY3" fmla="*/ 22438 h 27496"/>
              <a:gd name="connsiteX4" fmla="*/ 2 w 21602"/>
              <a:gd name="connsiteY4" fmla="*/ 0 h 27496"/>
              <a:gd name="connsiteX0" fmla="*/ 2 w 21602"/>
              <a:gd name="connsiteY0" fmla="*/ 0 h 27496"/>
              <a:gd name="connsiteX1" fmla="*/ 21602 w 21602"/>
              <a:gd name="connsiteY1" fmla="*/ 0 h 27496"/>
              <a:gd name="connsiteX2" fmla="*/ 21596 w 21602"/>
              <a:gd name="connsiteY2" fmla="*/ 27496 h 27496"/>
              <a:gd name="connsiteX3" fmla="*/ 4 w 21602"/>
              <a:gd name="connsiteY3" fmla="*/ 22438 h 27496"/>
              <a:gd name="connsiteX4" fmla="*/ 2 w 21602"/>
              <a:gd name="connsiteY4" fmla="*/ 0 h 27496"/>
              <a:gd name="connsiteX0" fmla="*/ 2 w 21602"/>
              <a:gd name="connsiteY0" fmla="*/ 0 h 27496"/>
              <a:gd name="connsiteX1" fmla="*/ 21602 w 21602"/>
              <a:gd name="connsiteY1" fmla="*/ 0 h 27496"/>
              <a:gd name="connsiteX2" fmla="*/ 21596 w 21602"/>
              <a:gd name="connsiteY2" fmla="*/ 27496 h 27496"/>
              <a:gd name="connsiteX3" fmla="*/ 4 w 21602"/>
              <a:gd name="connsiteY3" fmla="*/ 22652 h 27496"/>
              <a:gd name="connsiteX4" fmla="*/ 2 w 21602"/>
              <a:gd name="connsiteY4" fmla="*/ 0 h 27496"/>
              <a:gd name="connsiteX0" fmla="*/ 2 w 21602"/>
              <a:gd name="connsiteY0" fmla="*/ 0 h 27496"/>
              <a:gd name="connsiteX1" fmla="*/ 21602 w 21602"/>
              <a:gd name="connsiteY1" fmla="*/ 0 h 27496"/>
              <a:gd name="connsiteX2" fmla="*/ 21596 w 21602"/>
              <a:gd name="connsiteY2" fmla="*/ 27496 h 27496"/>
              <a:gd name="connsiteX3" fmla="*/ 4 w 21602"/>
              <a:gd name="connsiteY3" fmla="*/ 22652 h 27496"/>
              <a:gd name="connsiteX4" fmla="*/ 2 w 21602"/>
              <a:gd name="connsiteY4" fmla="*/ 0 h 27496"/>
              <a:gd name="connsiteX0" fmla="*/ 2 w 21602"/>
              <a:gd name="connsiteY0" fmla="*/ 0 h 27496"/>
              <a:gd name="connsiteX1" fmla="*/ 21602 w 21602"/>
              <a:gd name="connsiteY1" fmla="*/ 0 h 27496"/>
              <a:gd name="connsiteX2" fmla="*/ 21596 w 21602"/>
              <a:gd name="connsiteY2" fmla="*/ 27496 h 27496"/>
              <a:gd name="connsiteX3" fmla="*/ 4 w 21602"/>
              <a:gd name="connsiteY3" fmla="*/ 22652 h 27496"/>
              <a:gd name="connsiteX4" fmla="*/ 2 w 21602"/>
              <a:gd name="connsiteY4" fmla="*/ 0 h 27496"/>
              <a:gd name="connsiteX0" fmla="*/ 2 w 21602"/>
              <a:gd name="connsiteY0" fmla="*/ 0 h 27496"/>
              <a:gd name="connsiteX1" fmla="*/ 21602 w 21602"/>
              <a:gd name="connsiteY1" fmla="*/ 0 h 27496"/>
              <a:gd name="connsiteX2" fmla="*/ 21596 w 21602"/>
              <a:gd name="connsiteY2" fmla="*/ 27496 h 27496"/>
              <a:gd name="connsiteX3" fmla="*/ 4 w 21602"/>
              <a:gd name="connsiteY3" fmla="*/ 22652 h 27496"/>
              <a:gd name="connsiteX4" fmla="*/ 2 w 21602"/>
              <a:gd name="connsiteY4" fmla="*/ 0 h 27496"/>
              <a:gd name="connsiteX0" fmla="*/ 2 w 21602"/>
              <a:gd name="connsiteY0" fmla="*/ 0 h 27496"/>
              <a:gd name="connsiteX1" fmla="*/ 21602 w 21602"/>
              <a:gd name="connsiteY1" fmla="*/ 0 h 27496"/>
              <a:gd name="connsiteX2" fmla="*/ 21596 w 21602"/>
              <a:gd name="connsiteY2" fmla="*/ 27496 h 27496"/>
              <a:gd name="connsiteX3" fmla="*/ 4 w 21602"/>
              <a:gd name="connsiteY3" fmla="*/ 22652 h 27496"/>
              <a:gd name="connsiteX4" fmla="*/ 2 w 21602"/>
              <a:gd name="connsiteY4" fmla="*/ 0 h 27496"/>
              <a:gd name="connsiteX0" fmla="*/ 2 w 21602"/>
              <a:gd name="connsiteY0" fmla="*/ 0 h 28096"/>
              <a:gd name="connsiteX1" fmla="*/ 21602 w 21602"/>
              <a:gd name="connsiteY1" fmla="*/ 0 h 28096"/>
              <a:gd name="connsiteX2" fmla="*/ 21596 w 21602"/>
              <a:gd name="connsiteY2" fmla="*/ 28096 h 28096"/>
              <a:gd name="connsiteX3" fmla="*/ 4 w 21602"/>
              <a:gd name="connsiteY3" fmla="*/ 22652 h 28096"/>
              <a:gd name="connsiteX4" fmla="*/ 2 w 21602"/>
              <a:gd name="connsiteY4" fmla="*/ 0 h 28096"/>
              <a:gd name="connsiteX0" fmla="*/ 2 w 21602"/>
              <a:gd name="connsiteY0" fmla="*/ 0 h 28096"/>
              <a:gd name="connsiteX1" fmla="*/ 21602 w 21602"/>
              <a:gd name="connsiteY1" fmla="*/ 0 h 28096"/>
              <a:gd name="connsiteX2" fmla="*/ 21596 w 21602"/>
              <a:gd name="connsiteY2" fmla="*/ 28096 h 28096"/>
              <a:gd name="connsiteX3" fmla="*/ 4 w 21602"/>
              <a:gd name="connsiteY3" fmla="*/ 22652 h 28096"/>
              <a:gd name="connsiteX4" fmla="*/ 2 w 21602"/>
              <a:gd name="connsiteY4" fmla="*/ 0 h 28096"/>
              <a:gd name="connsiteX0" fmla="*/ 2 w 21602"/>
              <a:gd name="connsiteY0" fmla="*/ 0 h 28096"/>
              <a:gd name="connsiteX1" fmla="*/ 21602 w 21602"/>
              <a:gd name="connsiteY1" fmla="*/ 0 h 28096"/>
              <a:gd name="connsiteX2" fmla="*/ 21596 w 21602"/>
              <a:gd name="connsiteY2" fmla="*/ 28096 h 28096"/>
              <a:gd name="connsiteX3" fmla="*/ 4 w 21602"/>
              <a:gd name="connsiteY3" fmla="*/ 23791 h 28096"/>
              <a:gd name="connsiteX4" fmla="*/ 2 w 21602"/>
              <a:gd name="connsiteY4" fmla="*/ 0 h 28096"/>
              <a:gd name="connsiteX0" fmla="*/ 2 w 21602"/>
              <a:gd name="connsiteY0" fmla="*/ 0 h 28096"/>
              <a:gd name="connsiteX1" fmla="*/ 21602 w 21602"/>
              <a:gd name="connsiteY1" fmla="*/ 0 h 28096"/>
              <a:gd name="connsiteX2" fmla="*/ 21596 w 21602"/>
              <a:gd name="connsiteY2" fmla="*/ 28096 h 28096"/>
              <a:gd name="connsiteX3" fmla="*/ 4 w 21602"/>
              <a:gd name="connsiteY3" fmla="*/ 23791 h 28096"/>
              <a:gd name="connsiteX4" fmla="*/ 2 w 21602"/>
              <a:gd name="connsiteY4" fmla="*/ 0 h 28096"/>
              <a:gd name="connsiteX0" fmla="*/ 1 w 21601"/>
              <a:gd name="connsiteY0" fmla="*/ 0 h 28096"/>
              <a:gd name="connsiteX1" fmla="*/ 21601 w 21601"/>
              <a:gd name="connsiteY1" fmla="*/ 0 h 28096"/>
              <a:gd name="connsiteX2" fmla="*/ 21595 w 21601"/>
              <a:gd name="connsiteY2" fmla="*/ 28096 h 28096"/>
              <a:gd name="connsiteX3" fmla="*/ 48 w 21601"/>
              <a:gd name="connsiteY3" fmla="*/ 23762 h 28096"/>
              <a:gd name="connsiteX4" fmla="*/ 1 w 21601"/>
              <a:gd name="connsiteY4" fmla="*/ 0 h 28096"/>
              <a:gd name="connsiteX0" fmla="*/ 1 w 21601"/>
              <a:gd name="connsiteY0" fmla="*/ 0 h 29079"/>
              <a:gd name="connsiteX1" fmla="*/ 21601 w 21601"/>
              <a:gd name="connsiteY1" fmla="*/ 0 h 29079"/>
              <a:gd name="connsiteX2" fmla="*/ 21595 w 21601"/>
              <a:gd name="connsiteY2" fmla="*/ 29079 h 29079"/>
              <a:gd name="connsiteX3" fmla="*/ 48 w 21601"/>
              <a:gd name="connsiteY3" fmla="*/ 23762 h 29079"/>
              <a:gd name="connsiteX4" fmla="*/ 1 w 21601"/>
              <a:gd name="connsiteY4" fmla="*/ 0 h 29079"/>
              <a:gd name="connsiteX0" fmla="*/ 1 w 21601"/>
              <a:gd name="connsiteY0" fmla="*/ 0 h 26721"/>
              <a:gd name="connsiteX1" fmla="*/ 21601 w 21601"/>
              <a:gd name="connsiteY1" fmla="*/ 0 h 26721"/>
              <a:gd name="connsiteX2" fmla="*/ 21595 w 21601"/>
              <a:gd name="connsiteY2" fmla="*/ 26721 h 26721"/>
              <a:gd name="connsiteX3" fmla="*/ 48 w 21601"/>
              <a:gd name="connsiteY3" fmla="*/ 23762 h 26721"/>
              <a:gd name="connsiteX4" fmla="*/ 1 w 21601"/>
              <a:gd name="connsiteY4" fmla="*/ 0 h 26721"/>
              <a:gd name="connsiteX0" fmla="*/ 1 w 21601"/>
              <a:gd name="connsiteY0" fmla="*/ 0 h 26721"/>
              <a:gd name="connsiteX1" fmla="*/ 21601 w 21601"/>
              <a:gd name="connsiteY1" fmla="*/ 0 h 26721"/>
              <a:gd name="connsiteX2" fmla="*/ 21595 w 21601"/>
              <a:gd name="connsiteY2" fmla="*/ 26721 h 26721"/>
              <a:gd name="connsiteX3" fmla="*/ 48 w 21601"/>
              <a:gd name="connsiteY3" fmla="*/ 23762 h 26721"/>
              <a:gd name="connsiteX4" fmla="*/ 1 w 21601"/>
              <a:gd name="connsiteY4" fmla="*/ 0 h 26721"/>
              <a:gd name="connsiteX0" fmla="*/ 1 w 21601"/>
              <a:gd name="connsiteY0" fmla="*/ 0 h 23762"/>
              <a:gd name="connsiteX1" fmla="*/ 21601 w 21601"/>
              <a:gd name="connsiteY1" fmla="*/ 0 h 23762"/>
              <a:gd name="connsiteX2" fmla="*/ 21566 w 21601"/>
              <a:gd name="connsiteY2" fmla="*/ 23222 h 23762"/>
              <a:gd name="connsiteX3" fmla="*/ 48 w 21601"/>
              <a:gd name="connsiteY3" fmla="*/ 23762 h 23762"/>
              <a:gd name="connsiteX4" fmla="*/ 1 w 21601"/>
              <a:gd name="connsiteY4" fmla="*/ 0 h 23762"/>
              <a:gd name="connsiteX0" fmla="*/ 1 w 21601"/>
              <a:gd name="connsiteY0" fmla="*/ 0 h 23762"/>
              <a:gd name="connsiteX1" fmla="*/ 21601 w 21601"/>
              <a:gd name="connsiteY1" fmla="*/ 0 h 23762"/>
              <a:gd name="connsiteX2" fmla="*/ 21566 w 21601"/>
              <a:gd name="connsiteY2" fmla="*/ 23222 h 23762"/>
              <a:gd name="connsiteX3" fmla="*/ 48 w 21601"/>
              <a:gd name="connsiteY3" fmla="*/ 23762 h 23762"/>
              <a:gd name="connsiteX4" fmla="*/ 1 w 21601"/>
              <a:gd name="connsiteY4" fmla="*/ 0 h 23762"/>
              <a:gd name="connsiteX0" fmla="*/ 1 w 21611"/>
              <a:gd name="connsiteY0" fmla="*/ 0 h 23762"/>
              <a:gd name="connsiteX1" fmla="*/ 21601 w 21611"/>
              <a:gd name="connsiteY1" fmla="*/ 0 h 23762"/>
              <a:gd name="connsiteX2" fmla="*/ 21611 w 21611"/>
              <a:gd name="connsiteY2" fmla="*/ 23222 h 23762"/>
              <a:gd name="connsiteX3" fmla="*/ 48 w 21611"/>
              <a:gd name="connsiteY3" fmla="*/ 23762 h 23762"/>
              <a:gd name="connsiteX4" fmla="*/ 1 w 21611"/>
              <a:gd name="connsiteY4" fmla="*/ 0 h 23762"/>
              <a:gd name="connsiteX0" fmla="*/ 1 w 21611"/>
              <a:gd name="connsiteY0" fmla="*/ 0 h 23762"/>
              <a:gd name="connsiteX1" fmla="*/ 21601 w 21611"/>
              <a:gd name="connsiteY1" fmla="*/ 0 h 23762"/>
              <a:gd name="connsiteX2" fmla="*/ 21611 w 21611"/>
              <a:gd name="connsiteY2" fmla="*/ 23222 h 23762"/>
              <a:gd name="connsiteX3" fmla="*/ 48 w 21611"/>
              <a:gd name="connsiteY3" fmla="*/ 23762 h 23762"/>
              <a:gd name="connsiteX4" fmla="*/ 1 w 21611"/>
              <a:gd name="connsiteY4" fmla="*/ 0 h 23762"/>
              <a:gd name="connsiteX0" fmla="*/ 1 w 21611"/>
              <a:gd name="connsiteY0" fmla="*/ 0 h 23762"/>
              <a:gd name="connsiteX1" fmla="*/ 21601 w 21611"/>
              <a:gd name="connsiteY1" fmla="*/ 0 h 23762"/>
              <a:gd name="connsiteX2" fmla="*/ 21611 w 21611"/>
              <a:gd name="connsiteY2" fmla="*/ 23222 h 23762"/>
              <a:gd name="connsiteX3" fmla="*/ 33 w 21611"/>
              <a:gd name="connsiteY3" fmla="*/ 23762 h 23762"/>
              <a:gd name="connsiteX4" fmla="*/ 1 w 21611"/>
              <a:gd name="connsiteY4" fmla="*/ 0 h 23762"/>
              <a:gd name="connsiteX0" fmla="*/ 1 w 21611"/>
              <a:gd name="connsiteY0" fmla="*/ 0 h 23762"/>
              <a:gd name="connsiteX1" fmla="*/ 21601 w 21611"/>
              <a:gd name="connsiteY1" fmla="*/ 0 h 23762"/>
              <a:gd name="connsiteX2" fmla="*/ 21611 w 21611"/>
              <a:gd name="connsiteY2" fmla="*/ 23222 h 23762"/>
              <a:gd name="connsiteX3" fmla="*/ 33 w 21611"/>
              <a:gd name="connsiteY3" fmla="*/ 23762 h 23762"/>
              <a:gd name="connsiteX4" fmla="*/ 1 w 21611"/>
              <a:gd name="connsiteY4" fmla="*/ 0 h 23762"/>
              <a:gd name="connsiteX0" fmla="*/ 1 w 21611"/>
              <a:gd name="connsiteY0" fmla="*/ 0 h 23762"/>
              <a:gd name="connsiteX1" fmla="*/ 21601 w 21611"/>
              <a:gd name="connsiteY1" fmla="*/ 0 h 23762"/>
              <a:gd name="connsiteX2" fmla="*/ 21611 w 21611"/>
              <a:gd name="connsiteY2" fmla="*/ 23222 h 23762"/>
              <a:gd name="connsiteX3" fmla="*/ 3 w 21611"/>
              <a:gd name="connsiteY3" fmla="*/ 23762 h 23762"/>
              <a:gd name="connsiteX4" fmla="*/ 1 w 21611"/>
              <a:gd name="connsiteY4" fmla="*/ 0 h 2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1" h="23762">
                <a:moveTo>
                  <a:pt x="1" y="0"/>
                </a:moveTo>
                <a:lnTo>
                  <a:pt x="21601" y="0"/>
                </a:lnTo>
                <a:cubicBezTo>
                  <a:pt x="21601" y="12535"/>
                  <a:pt x="21611" y="10687"/>
                  <a:pt x="21611" y="23222"/>
                </a:cubicBezTo>
                <a:cubicBezTo>
                  <a:pt x="13127" y="10879"/>
                  <a:pt x="3446" y="19125"/>
                  <a:pt x="3" y="23762"/>
                </a:cubicBezTo>
                <a:cubicBezTo>
                  <a:pt x="10" y="13200"/>
                  <a:pt x="-6" y="10562"/>
                  <a:pt x="1" y="0"/>
                </a:cubicBezTo>
                <a:close/>
              </a:path>
            </a:pathLst>
          </a:custGeom>
          <a:solidFill>
            <a:srgbClr val="338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9714B5DD-753A-F7FE-8DF3-4B0C8BF7C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58" y="152189"/>
            <a:ext cx="1685279" cy="778731"/>
          </a:xfrm>
          <a:prstGeom prst="rect">
            <a:avLst/>
          </a:prstGeom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E91F075B-E385-1712-CFD4-855CC96FCD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9625" y="153573"/>
            <a:ext cx="1049417" cy="79076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730D01A-A5F8-6B9F-F554-19244207D5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479" y="228588"/>
            <a:ext cx="1460069" cy="56025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9B9EE672-1FDF-B747-AD65-BFD35866C03D}"/>
              </a:ext>
            </a:extLst>
          </p:cNvPr>
          <p:cNvSpPr txBox="1"/>
          <p:nvPr/>
        </p:nvSpPr>
        <p:spPr>
          <a:xfrm>
            <a:off x="174848" y="4362209"/>
            <a:ext cx="6683152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pc="300" dirty="0">
                <a:solidFill>
                  <a:schemeClr val="bg1"/>
                </a:solidFill>
                <a:latin typeface="Haboro Soft Norm Bold"/>
                <a:ea typeface="BatangChe"/>
              </a:rPr>
              <a:t>– Angebot –</a:t>
            </a:r>
            <a:br>
              <a:rPr lang="de-DE" spc="300" dirty="0">
                <a:solidFill>
                  <a:schemeClr val="bg1"/>
                </a:solidFill>
                <a:latin typeface="Haboro Soft Norm Bold"/>
                <a:ea typeface="BatangChe"/>
              </a:rPr>
            </a:br>
            <a:r>
              <a:rPr lang="de-DE" spc="300" dirty="0">
                <a:solidFill>
                  <a:schemeClr val="bg1"/>
                </a:solidFill>
                <a:latin typeface="Haboro Soft Norm Bold"/>
                <a:ea typeface="BatangChe"/>
              </a:rPr>
              <a:t>Mit unternehmensinternen Digital Coaches in eine digitale Unternehmenszukunft 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B77A592B-7C96-B1C5-8E1A-ECC93F064175}"/>
              </a:ext>
            </a:extLst>
          </p:cNvPr>
          <p:cNvGrpSpPr/>
          <p:nvPr/>
        </p:nvGrpSpPr>
        <p:grpSpPr>
          <a:xfrm>
            <a:off x="256192" y="5977009"/>
            <a:ext cx="2182856" cy="3654674"/>
            <a:chOff x="155251" y="5656100"/>
            <a:chExt cx="2611684" cy="2012124"/>
          </a:xfrm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EA04CF31-4499-D4AB-0D36-CE608730B029}"/>
                </a:ext>
              </a:extLst>
            </p:cNvPr>
            <p:cNvGrpSpPr/>
            <p:nvPr/>
          </p:nvGrpSpPr>
          <p:grpSpPr>
            <a:xfrm>
              <a:off x="155251" y="5656100"/>
              <a:ext cx="2611684" cy="2012124"/>
              <a:chOff x="132875" y="6859239"/>
              <a:chExt cx="2611684" cy="1886193"/>
            </a:xfrm>
          </p:grpSpPr>
          <p:sp>
            <p:nvSpPr>
              <p:cNvPr id="17" name="Rechteck: diagonal liegende Ecken abgerundet 16">
                <a:extLst>
                  <a:ext uri="{FF2B5EF4-FFF2-40B4-BE49-F238E27FC236}">
                    <a16:creationId xmlns:a16="http://schemas.microsoft.com/office/drawing/2014/main" id="{B6F4A558-4012-EA05-3D6B-C74FAF772D67}"/>
                  </a:ext>
                </a:extLst>
              </p:cNvPr>
              <p:cNvSpPr/>
              <p:nvPr/>
            </p:nvSpPr>
            <p:spPr>
              <a:xfrm>
                <a:off x="132875" y="6859239"/>
                <a:ext cx="2611684" cy="1886193"/>
              </a:xfrm>
              <a:prstGeom prst="round2DiagRect">
                <a:avLst/>
              </a:prstGeom>
              <a:solidFill>
                <a:srgbClr val="2832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76C87CD1-5621-95ED-67D7-9310A61D01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2742" y="6936854"/>
                <a:ext cx="2331952" cy="524808"/>
              </a:xfrm>
              <a:prstGeom prst="round2DiagRect">
                <a:avLst/>
              </a:prstGeom>
              <a:solidFill>
                <a:srgbClr val="338FD5"/>
              </a:solidFill>
            </p:spPr>
            <p:txBody>
              <a:bodyPr wrap="square" lIns="72000" tIns="36000" rIns="72000" bIns="36000" rtlCol="0" anchor="ctr" anchorCtr="0">
                <a:spAutoFit/>
              </a:bodyPr>
              <a:lstStyle/>
              <a:p>
                <a:pPr algn="ctr"/>
                <a:endParaRPr lang="de-DE" sz="1100" dirty="0">
                  <a:solidFill>
                    <a:schemeClr val="bg1"/>
                  </a:solidFill>
                  <a:latin typeface="Haboro Soft Norm Regular Italic"/>
                </a:endParaRPr>
              </a:p>
              <a:p>
                <a:pPr algn="ctr"/>
                <a:r>
                  <a:rPr lang="de-DE" sz="1100" dirty="0">
                    <a:solidFill>
                      <a:schemeClr val="bg1"/>
                    </a:solidFill>
                    <a:latin typeface="Haboro Soft Norm Regular Italic"/>
                  </a:rPr>
                  <a:t>Gestalten Sie den digitalen Wandel Ihres Unternehmens nach Ihren eigenen Bedarfen.  </a:t>
                </a:r>
              </a:p>
              <a:p>
                <a:pPr algn="ctr"/>
                <a:endParaRPr lang="de-DE" sz="1100" dirty="0">
                  <a:solidFill>
                    <a:schemeClr val="bg1"/>
                  </a:solidFill>
                  <a:latin typeface="Haboro Soft Norm Regular Italic"/>
                </a:endParaRPr>
              </a:p>
            </p:txBody>
          </p:sp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E03413DD-0B9A-1D19-01DD-06C37DF438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2740" y="7539276"/>
                <a:ext cx="2331953" cy="524808"/>
              </a:xfrm>
              <a:prstGeom prst="round2DiagRect">
                <a:avLst/>
              </a:prstGeom>
              <a:solidFill>
                <a:srgbClr val="338FD5"/>
              </a:solidFill>
            </p:spPr>
            <p:txBody>
              <a:bodyPr wrap="square" lIns="72000" tIns="36000" rIns="72000" bIns="36000" rtlCol="0" anchor="ctr" anchorCtr="0">
                <a:spAutoFit/>
              </a:bodyPr>
              <a:lstStyle/>
              <a:p>
                <a:pPr algn="ctr"/>
                <a:r>
                  <a:rPr lang="de-DE" sz="1100" dirty="0">
                    <a:solidFill>
                      <a:schemeClr val="bg1"/>
                    </a:solidFill>
                    <a:latin typeface="Haboro Soft Norm Regular Italic"/>
                  </a:rPr>
                  <a:t>Nutzen Sie vorhandene Potenziale und Ressourcen und integrieren Sie Ihre Mitarbeitenden in den Veränderungsprozess.</a:t>
                </a:r>
              </a:p>
            </p:txBody>
          </p:sp>
        </p:grp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46B2E67F-693C-44F3-F62F-7F8D09966423}"/>
                </a:ext>
              </a:extLst>
            </p:cNvPr>
            <p:cNvSpPr txBox="1">
              <a:spLocks/>
            </p:cNvSpPr>
            <p:nvPr/>
          </p:nvSpPr>
          <p:spPr>
            <a:xfrm>
              <a:off x="295116" y="7024182"/>
              <a:ext cx="2331917" cy="559846"/>
            </a:xfrm>
            <a:prstGeom prst="round2DiagRect">
              <a:avLst/>
            </a:prstGeom>
            <a:solidFill>
              <a:srgbClr val="338FD5"/>
            </a:solidFill>
          </p:spPr>
          <p:txBody>
            <a:bodyPr wrap="square" lIns="72000" tIns="36000" rIns="72000" bIns="36000" rtlCol="0" anchor="ctr" anchorCtr="0">
              <a:spAutoFit/>
            </a:bodyPr>
            <a:lstStyle/>
            <a:p>
              <a:pPr algn="ctr"/>
              <a:r>
                <a:rPr lang="de-DE" sz="1100" dirty="0">
                  <a:solidFill>
                    <a:schemeClr val="bg1"/>
                  </a:solidFill>
                  <a:latin typeface="Haboro Soft Norm Regular Italic"/>
                </a:rPr>
                <a:t>Profitieren Sie von einem strukturierten Prozess, moderiert durch erfahrene Lernbegleiter:innen des Zukunftszentrums.  </a:t>
              </a:r>
            </a:p>
          </p:txBody>
        </p:sp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E1DD10A2-38E0-B023-8664-BBAA778C74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327" y="228588"/>
            <a:ext cx="997661" cy="55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20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E03F5BC9-0E57-4FF3-9B72-83A4C899DC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606416"/>
              </p:ext>
            </p:extLst>
          </p:nvPr>
        </p:nvGraphicFramePr>
        <p:xfrm>
          <a:off x="547972" y="727405"/>
          <a:ext cx="5762056" cy="8451189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359016">
                  <a:extLst>
                    <a:ext uri="{9D8B030D-6E8A-4147-A177-3AD203B41FA5}">
                      <a16:colId xmlns:a16="http://schemas.microsoft.com/office/drawing/2014/main" val="2974041756"/>
                    </a:ext>
                  </a:extLst>
                </a:gridCol>
                <a:gridCol w="4403040">
                  <a:extLst>
                    <a:ext uri="{9D8B030D-6E8A-4147-A177-3AD203B41FA5}">
                      <a16:colId xmlns:a16="http://schemas.microsoft.com/office/drawing/2014/main" val="712626045"/>
                    </a:ext>
                  </a:extLst>
                </a:gridCol>
              </a:tblGrid>
              <a:tr h="399787"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de-DE" sz="1400" b="1" kern="1200" dirty="0">
                          <a:solidFill>
                            <a:srgbClr val="000A46"/>
                          </a:solidFill>
                          <a:latin typeface="Haboro Soft Norm Bold"/>
                          <a:ea typeface="+mn-ea"/>
                          <a:cs typeface="+mn-cs"/>
                        </a:rPr>
                        <a:t>Ablaufplan 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74625" lvl="0" indent="-174625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8939822"/>
                  </a:ext>
                </a:extLst>
              </a:tr>
              <a:tr h="168480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de-DE" sz="1400" b="0" dirty="0">
                          <a:solidFill>
                            <a:srgbClr val="FFC000"/>
                          </a:solidFill>
                          <a:effectLst/>
                          <a:latin typeface="Haboro Soft Norm Bold" pitchFamily="50" charset="0"/>
                          <a:ea typeface="Calibri"/>
                          <a:cs typeface="Times New Roman"/>
                        </a:rPr>
                        <a:t>Phase 1 </a:t>
                      </a:r>
                      <a:endParaRPr lang="de-DE" sz="1100" b="0" dirty="0">
                        <a:solidFill>
                          <a:srgbClr val="000A46"/>
                        </a:solidFill>
                        <a:effectLst/>
                        <a:latin typeface="Haboro Soft Norm Bold" pitchFamily="50" charset="0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de-DE" sz="1100" b="0" dirty="0">
                          <a:solidFill>
                            <a:srgbClr val="000A46"/>
                          </a:solidFill>
                          <a:effectLst/>
                          <a:latin typeface="Haboro Soft Norm Bold" pitchFamily="50" charset="0"/>
                          <a:cs typeface="Times New Roman"/>
                        </a:rPr>
                        <a:t>Teamfindung und Onboarding </a:t>
                      </a:r>
                      <a:endParaRPr lang="de-DE" dirty="0">
                        <a:solidFill>
                          <a:srgbClr val="000A46"/>
                        </a:solidFill>
                        <a:latin typeface="Haboro Soft Norm Bold" pitchFamily="50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100" b="1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Vorstellung</a:t>
                      </a:r>
                      <a:r>
                        <a:rPr lang="de-DE" sz="1100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 des Konzeptes „Digital Coaches“ im Unternehmen zur </a:t>
                      </a:r>
                      <a:r>
                        <a:rPr lang="de-DE" sz="1100" b="1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Sensibilisierung</a:t>
                      </a:r>
                      <a:r>
                        <a:rPr lang="de-DE" sz="1100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 für das Vorgehen und zur </a:t>
                      </a:r>
                      <a:r>
                        <a:rPr lang="de-DE" sz="1100" b="1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Motivation</a:t>
                      </a:r>
                      <a:r>
                        <a:rPr lang="de-DE" sz="1100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 für eine freiwillige Beteiligung seitens der Mitarbeitenden </a:t>
                      </a:r>
                    </a:p>
                    <a:p>
                      <a:pPr marL="171450" lvl="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100" b="1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Unterstützung</a:t>
                      </a:r>
                      <a:r>
                        <a:rPr lang="de-DE" sz="1100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 bei der </a:t>
                      </a:r>
                      <a:r>
                        <a:rPr lang="de-DE" sz="1100" b="1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Auswahl engagierter Mitarbeiter:innen</a:t>
                      </a:r>
                      <a:r>
                        <a:rPr lang="de-DE" sz="1100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, die sich zu Digital Coaches weiterentwickeln möchten </a:t>
                      </a:r>
                    </a:p>
                    <a:p>
                      <a:pPr marL="171450" lvl="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100" b="1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Kick-Off-Workshop</a:t>
                      </a:r>
                      <a:r>
                        <a:rPr lang="de-DE" sz="1100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 mit den Schwerpunkten: Kennenlernen, Austausch über Erwartungen und Befürchtungen, Rollenfindung, Vorbereitung auf die künftige Tätigkeit als Digital Coach 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6783538"/>
                  </a:ext>
                </a:extLst>
              </a:tr>
              <a:tr h="436874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de-DE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A46"/>
                          </a:solidFill>
                          <a:effectLst/>
                          <a:uLnTx/>
                          <a:uFillTx/>
                          <a:latin typeface="Haboro Soft Norm Regular"/>
                          <a:ea typeface="+mn-ea"/>
                          <a:cs typeface="Times New Roman"/>
                        </a:rPr>
                        <a:t>Individuelle Umsetzungs- und Selbstlernphase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lvl="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de-DE" sz="1100" dirty="0">
                        <a:solidFill>
                          <a:srgbClr val="000A46"/>
                        </a:solidFill>
                        <a:effectLst/>
                        <a:latin typeface="Haboro Soft Norm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9256451"/>
                  </a:ext>
                </a:extLst>
              </a:tr>
              <a:tr h="168480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de-DE" sz="1400" b="0" dirty="0">
                          <a:solidFill>
                            <a:srgbClr val="FFC000"/>
                          </a:solidFill>
                          <a:effectLst/>
                          <a:latin typeface="Haboro Soft Norm Bold" pitchFamily="50" charset="0"/>
                          <a:ea typeface="Calibri"/>
                          <a:cs typeface="Times New Roman"/>
                        </a:rPr>
                        <a:t>Phase 2 </a:t>
                      </a:r>
                      <a:endParaRPr lang="de-DE" sz="1100" b="0" dirty="0">
                        <a:solidFill>
                          <a:srgbClr val="000A46"/>
                        </a:solidFill>
                        <a:effectLst/>
                        <a:latin typeface="Haboro Soft Norm Bold" pitchFamily="50" charset="0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de-DE" sz="1100" b="0" dirty="0">
                          <a:solidFill>
                            <a:srgbClr val="000A46"/>
                          </a:solidFill>
                          <a:effectLst/>
                          <a:latin typeface="Haboro Soft Norm Bold" pitchFamily="50" charset="0"/>
                          <a:cs typeface="Times New Roman"/>
                        </a:rPr>
                        <a:t>Etablierung des Digital-Coach-Teams </a:t>
                      </a:r>
                      <a:endParaRPr lang="de-DE" dirty="0">
                        <a:solidFill>
                          <a:srgbClr val="000A46"/>
                        </a:solidFill>
                        <a:latin typeface="Haboro Soft Norm Bold" pitchFamily="50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Festigung der neu gebildeten Teamstrukturen durch Methoden des </a:t>
                      </a:r>
                      <a:r>
                        <a:rPr lang="de-DE" sz="1100" b="1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Teambuildings</a:t>
                      </a:r>
                    </a:p>
                    <a:p>
                      <a:pPr marL="171450" lvl="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100" b="1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Gemeinsame</a:t>
                      </a:r>
                      <a:r>
                        <a:rPr lang="de-DE" sz="1100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100" b="1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Entwicklung</a:t>
                      </a:r>
                      <a:r>
                        <a:rPr lang="de-DE" sz="1100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 erste inhaltlicher </a:t>
                      </a:r>
                      <a:r>
                        <a:rPr lang="de-DE" sz="1100" b="1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Zielstellungen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100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Entwicklung und Etablierung der </a:t>
                      </a:r>
                      <a:r>
                        <a:rPr lang="de-DE" sz="1100" b="1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kooperativer Arbeitsstrukturen</a:t>
                      </a:r>
                    </a:p>
                    <a:p>
                      <a:pPr marL="171450" lvl="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Festlegung erster </a:t>
                      </a:r>
                      <a:r>
                        <a:rPr lang="de-DE" sz="1100" b="1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konkreter Arbeitsaufträge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5926138"/>
                  </a:ext>
                </a:extLst>
              </a:tr>
              <a:tr h="438054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de-DE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A46"/>
                          </a:solidFill>
                          <a:effectLst/>
                          <a:uLnTx/>
                          <a:uFillTx/>
                          <a:latin typeface="Haboro Soft Norm Regular"/>
                          <a:ea typeface="+mn-ea"/>
                          <a:cs typeface="Times New Roman"/>
                        </a:rPr>
                        <a:t>Individuelle Umsetzungs- und Selbstlernphase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lvl="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de-DE" sz="1100" dirty="0">
                        <a:solidFill>
                          <a:srgbClr val="000A46"/>
                        </a:solidFill>
                        <a:effectLst/>
                        <a:latin typeface="Haboro Soft Norm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0314742"/>
                  </a:ext>
                </a:extLst>
              </a:tr>
              <a:tr h="1684800">
                <a:tc>
                  <a:txBody>
                    <a:bodyPr/>
                    <a:lstStyle/>
                    <a:p>
                      <a:pPr marL="0" lvl="0" indent="0" algn="l" defTabSz="685800" rtl="0" eaLnBrk="1" latinLnBrk="0" hangingPunct="1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de-DE" sz="1400" b="0" kern="1200" dirty="0">
                          <a:solidFill>
                            <a:srgbClr val="FFC000"/>
                          </a:solidFill>
                          <a:effectLst/>
                          <a:latin typeface="Haboro Soft Norm Bold" pitchFamily="50" charset="0"/>
                          <a:cs typeface="Times New Roman"/>
                        </a:rPr>
                        <a:t>Phase 3</a:t>
                      </a:r>
                    </a:p>
                    <a:p>
                      <a:pPr marL="0" lvl="0" indent="0" algn="l" defTabSz="685800" rtl="0" eaLnBrk="1" latinLnBrk="0" hangingPunct="1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de-DE" sz="1100" b="0" kern="1200" dirty="0">
                          <a:solidFill>
                            <a:srgbClr val="000A46"/>
                          </a:solidFill>
                          <a:effectLst/>
                          <a:latin typeface="Haboro Soft Norm Bold" pitchFamily="50" charset="0"/>
                          <a:ea typeface="+mn-ea"/>
                          <a:cs typeface="Times New Roman"/>
                        </a:rPr>
                        <a:t>Reflexion und Verstetigung der Strukturen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buFont typeface="+mj-lt"/>
                        <a:buNone/>
                      </a:pPr>
                      <a:endParaRPr lang="de-DE" dirty="0">
                        <a:solidFill>
                          <a:srgbClr val="000A46"/>
                        </a:solidFill>
                        <a:latin typeface="Haboro Soft Norm Bold" pitchFamily="50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100" b="1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Reflexion</a:t>
                      </a:r>
                      <a:r>
                        <a:rPr lang="de-DE" sz="1100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 bisheriger </a:t>
                      </a:r>
                      <a:r>
                        <a:rPr lang="de-DE" sz="1100" b="1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Arbeitsergebnisse</a:t>
                      </a:r>
                      <a:r>
                        <a:rPr lang="de-DE" sz="1100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 und Ableitung von </a:t>
                      </a:r>
                      <a:r>
                        <a:rPr lang="de-DE" sz="1100" dirty="0" err="1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Learnings</a:t>
                      </a:r>
                      <a:r>
                        <a:rPr lang="de-DE" sz="1100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 für künftige Aufgaben </a:t>
                      </a:r>
                    </a:p>
                    <a:p>
                      <a:pPr marL="171450" lvl="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100" b="1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Reflexion</a:t>
                      </a:r>
                      <a:r>
                        <a:rPr lang="de-DE" sz="1100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 der bisherigen </a:t>
                      </a:r>
                      <a:r>
                        <a:rPr lang="de-DE" sz="1100" b="1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Teamzusammenarbeit</a:t>
                      </a:r>
                      <a:r>
                        <a:rPr lang="de-DE" sz="1100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 und der individuellen Rollenwahrnehmung </a:t>
                      </a:r>
                    </a:p>
                    <a:p>
                      <a:pPr marL="171450" lvl="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Gegebenenfalls notwendige </a:t>
                      </a:r>
                      <a:r>
                        <a:rPr lang="de-DE" sz="1100" b="1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Anpassung</a:t>
                      </a:r>
                      <a:r>
                        <a:rPr lang="de-DE" sz="1100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 von Zielstellungen, Aufgaben und Rollen</a:t>
                      </a:r>
                    </a:p>
                    <a:p>
                      <a:pPr marL="171450" lvl="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100" b="1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Gemeinsame Definition </a:t>
                      </a:r>
                      <a:r>
                        <a:rPr lang="de-DE" sz="1100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von Zielen und Aufgaben für die nächste Arbeitsphase  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7928890"/>
                  </a:ext>
                </a:extLst>
              </a:tr>
              <a:tr h="438054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de-DE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A46"/>
                          </a:solidFill>
                          <a:effectLst/>
                          <a:uLnTx/>
                          <a:uFillTx/>
                          <a:latin typeface="Haboro Soft Norm Regular"/>
                          <a:ea typeface="+mn-ea"/>
                          <a:cs typeface="Times New Roman"/>
                        </a:rPr>
                        <a:t>Individuelle Umsetzungs- und Selbstlernphase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lvl="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de-DE" sz="1100" dirty="0">
                        <a:solidFill>
                          <a:srgbClr val="000A46"/>
                        </a:solidFill>
                        <a:effectLst/>
                        <a:latin typeface="Haboro Soft Norm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1154103"/>
                  </a:ext>
                </a:extLst>
              </a:tr>
              <a:tr h="1639315">
                <a:tc>
                  <a:txBody>
                    <a:bodyPr/>
                    <a:lstStyle/>
                    <a:p>
                      <a:pPr marL="0" lvl="0" indent="0" algn="l" defTabSz="685800" rtl="0" eaLnBrk="1" latinLnBrk="0" hangingPunct="1">
                        <a:lnSpc>
                          <a:spcPct val="100000"/>
                        </a:lnSpc>
                        <a:buFont typeface="+mj-lt"/>
                        <a:buNone/>
                      </a:pPr>
                      <a:endParaRPr lang="de-DE" sz="1400" b="0" kern="1200" dirty="0">
                        <a:solidFill>
                          <a:srgbClr val="FFC000"/>
                        </a:solidFill>
                        <a:effectLst/>
                        <a:latin typeface="Haboro Soft Norm Bold" pitchFamily="50" charset="0"/>
                        <a:ea typeface="+mn-ea"/>
                        <a:cs typeface="Times New Roman"/>
                      </a:endParaRPr>
                    </a:p>
                    <a:p>
                      <a:pPr marL="0" lvl="0" indent="0" algn="l" defTabSz="685800" rtl="0" eaLnBrk="1" latinLnBrk="0" hangingPunct="1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de-DE" sz="1400" b="0" kern="1200" dirty="0">
                          <a:solidFill>
                            <a:srgbClr val="FFC000"/>
                          </a:solidFill>
                          <a:effectLst/>
                          <a:latin typeface="Haboro Soft Norm Bold" pitchFamily="50" charset="0"/>
                          <a:ea typeface="+mn-ea"/>
                          <a:cs typeface="Times New Roman"/>
                        </a:rPr>
                        <a:t>Phase 4 </a:t>
                      </a:r>
                    </a:p>
                    <a:p>
                      <a:pPr marL="0" lvl="0" indent="0" algn="l" defTabSz="685800" rtl="0" eaLnBrk="1" latinLnBrk="0" hangingPunct="1">
                        <a:lnSpc>
                          <a:spcPct val="100000"/>
                        </a:lnSpc>
                        <a:buFont typeface="+mj-lt"/>
                        <a:buNone/>
                      </a:pPr>
                      <a:endParaRPr lang="de-DE" sz="1400" b="0" kern="1200" dirty="0">
                        <a:solidFill>
                          <a:srgbClr val="FFC000"/>
                        </a:solidFill>
                        <a:effectLst/>
                        <a:latin typeface="Haboro Soft Norm Bold" pitchFamily="50" charset="0"/>
                        <a:ea typeface="+mn-ea"/>
                        <a:cs typeface="Times New Roman"/>
                      </a:endParaRPr>
                    </a:p>
                    <a:p>
                      <a:pPr marL="0" lvl="0" indent="0" algn="l" defTabSz="685800" rtl="0" eaLnBrk="1" latinLnBrk="0" hangingPunct="1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de-DE" sz="1100" b="0" kern="1200" dirty="0">
                          <a:solidFill>
                            <a:srgbClr val="000A46"/>
                          </a:solidFill>
                          <a:effectLst/>
                          <a:latin typeface="Haboro Soft Norm Bold" pitchFamily="50" charset="0"/>
                          <a:ea typeface="+mn-ea"/>
                          <a:cs typeface="Times New Roman"/>
                        </a:rPr>
                        <a:t>Planung der nachhaltigen Fortsetzung und Abschluss der Begleitung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buFont typeface="+mj-lt"/>
                        <a:buNone/>
                      </a:pPr>
                      <a:endParaRPr lang="de-DE" dirty="0">
                        <a:solidFill>
                          <a:srgbClr val="000A46"/>
                        </a:solidFill>
                        <a:latin typeface="Haboro Soft Norm Bold" pitchFamily="50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100" b="1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Reflexion</a:t>
                      </a:r>
                      <a:r>
                        <a:rPr lang="de-DE" sz="1100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 des </a:t>
                      </a:r>
                      <a:r>
                        <a:rPr lang="de-DE" sz="1100" b="1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Gesamtprozesses</a:t>
                      </a:r>
                      <a:r>
                        <a:rPr lang="de-DE" sz="1100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 und der bis dato etablierten </a:t>
                      </a:r>
                      <a:r>
                        <a:rPr lang="de-DE" sz="1100" b="1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Strukturen</a:t>
                      </a:r>
                    </a:p>
                    <a:p>
                      <a:pPr marL="171450" lvl="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Gemeinsame Planung der </a:t>
                      </a:r>
                      <a:r>
                        <a:rPr lang="de-DE" sz="1100" b="1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nachhaltigen Umsetzung</a:t>
                      </a:r>
                      <a:r>
                        <a:rPr lang="de-DE" sz="1100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 und </a:t>
                      </a:r>
                      <a:r>
                        <a:rPr lang="de-DE" sz="1100" b="1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dauerhaften Verankerungen</a:t>
                      </a:r>
                      <a:r>
                        <a:rPr lang="de-DE" sz="1100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 der Digital Coaches im Unternehmen </a:t>
                      </a:r>
                    </a:p>
                    <a:p>
                      <a:pPr marL="171450" lvl="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Planung des weiteren Vorgehens bezogen auf </a:t>
                      </a:r>
                      <a:r>
                        <a:rPr lang="de-DE" sz="1100" b="1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Ziele</a:t>
                      </a:r>
                      <a:r>
                        <a:rPr lang="de-DE" sz="1100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, inhaltliche </a:t>
                      </a:r>
                      <a:r>
                        <a:rPr lang="de-DE" sz="1100" b="1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Aufgaben</a:t>
                      </a:r>
                      <a:r>
                        <a:rPr lang="de-DE" sz="1100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 und </a:t>
                      </a:r>
                      <a:r>
                        <a:rPr lang="de-DE" sz="1100" b="1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Teamstrukturen</a:t>
                      </a:r>
                      <a:r>
                        <a:rPr lang="de-DE" sz="1100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  </a:t>
                      </a:r>
                    </a:p>
                    <a:p>
                      <a:pPr marL="171450" lvl="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>
                          <a:solidFill>
                            <a:srgbClr val="000A46"/>
                          </a:solidFill>
                          <a:effectLst/>
                          <a:latin typeface="Haboro Soft Norm Regular"/>
                          <a:ea typeface="Calibri"/>
                          <a:cs typeface="Times New Roman"/>
                        </a:rPr>
                        <a:t>Abschluss der Begleitung durch das Zukunftszentrum Sachsen 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A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0057172"/>
                  </a:ext>
                </a:extLst>
              </a:tr>
            </a:tbl>
          </a:graphicData>
        </a:graphic>
      </p:graphicFrame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0B3E4727-76C0-1BE6-921B-4B14ACE65FE5}"/>
              </a:ext>
            </a:extLst>
          </p:cNvPr>
          <p:cNvCxnSpPr>
            <a:cxnSpLocks/>
          </p:cNvCxnSpPr>
          <p:nvPr/>
        </p:nvCxnSpPr>
        <p:spPr>
          <a:xfrm>
            <a:off x="0" y="384799"/>
            <a:ext cx="6858000" cy="0"/>
          </a:xfrm>
          <a:prstGeom prst="line">
            <a:avLst/>
          </a:prstGeom>
          <a:ln>
            <a:solidFill>
              <a:srgbClr val="338F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316A95F4-132C-B0AB-79DA-837A5E8830A4}"/>
              </a:ext>
            </a:extLst>
          </p:cNvPr>
          <p:cNvSpPr txBox="1"/>
          <p:nvPr/>
        </p:nvSpPr>
        <p:spPr>
          <a:xfrm>
            <a:off x="533014" y="244684"/>
            <a:ext cx="565159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de-DE" sz="1200" b="1" spc="300" dirty="0">
                <a:solidFill>
                  <a:srgbClr val="338FD5"/>
                </a:solidFill>
                <a:latin typeface="Haboro Soft Norm Bold"/>
                <a:ea typeface="BatangChe"/>
              </a:rPr>
              <a:t>Angebot des Regionalen Zukunftszentrum Sachsen</a:t>
            </a:r>
          </a:p>
        </p:txBody>
      </p:sp>
    </p:spTree>
    <p:extLst>
      <p:ext uri="{BB962C8B-B14F-4D97-AF65-F5344CB8AC3E}">
        <p14:creationId xmlns:p14="http://schemas.microsoft.com/office/powerpoint/2010/main" val="1491677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hteck 40">
            <a:extLst>
              <a:ext uri="{FF2B5EF4-FFF2-40B4-BE49-F238E27FC236}">
                <a16:creationId xmlns:a16="http://schemas.microsoft.com/office/drawing/2014/main" id="{45676B0A-BA10-4F05-B074-D44E2462A716}"/>
              </a:ext>
            </a:extLst>
          </p:cNvPr>
          <p:cNvSpPr/>
          <p:nvPr/>
        </p:nvSpPr>
        <p:spPr>
          <a:xfrm>
            <a:off x="275196" y="9058788"/>
            <a:ext cx="4383713" cy="65873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r>
              <a:rPr lang="de-DE" sz="800">
                <a:latin typeface="Calibri"/>
                <a:cs typeface="Calibri"/>
              </a:rPr>
              <a:t>Das</a:t>
            </a:r>
            <a:r>
              <a:rPr lang="de-DE" sz="800">
                <a:ea typeface="+mn-lt"/>
                <a:cs typeface="+mn-lt"/>
              </a:rPr>
              <a:t> Projekt „Regionales Zukunftszentrum Sachsen“ wird im Rahmen des Programms „Zukunftszentren“ durch das Bundesministerium für Arbeit und Soziales und die Europäische Union über den Europäischen Sozialfonds Plus (ESF Plus) gefördert.</a:t>
            </a:r>
          </a:p>
        </p:txBody>
      </p:sp>
      <p:sp>
        <p:nvSpPr>
          <p:cNvPr id="51" name="Flussdiagramm: Dokument 1">
            <a:extLst>
              <a:ext uri="{FF2B5EF4-FFF2-40B4-BE49-F238E27FC236}">
                <a16:creationId xmlns:a16="http://schemas.microsoft.com/office/drawing/2014/main" id="{C5EEC9D5-4DA1-4AC2-B6D7-29D9AC72D370}"/>
              </a:ext>
            </a:extLst>
          </p:cNvPr>
          <p:cNvSpPr/>
          <p:nvPr/>
        </p:nvSpPr>
        <p:spPr>
          <a:xfrm rot="10800000">
            <a:off x="3182" y="6676744"/>
            <a:ext cx="6854818" cy="158048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32052"/>
              <a:gd name="connsiteX1" fmla="*/ 21600 w 21600"/>
              <a:gd name="connsiteY1" fmla="*/ 0 h 32052"/>
              <a:gd name="connsiteX2" fmla="*/ 21579 w 21600"/>
              <a:gd name="connsiteY2" fmla="*/ 32052 h 32052"/>
              <a:gd name="connsiteX3" fmla="*/ 0 w 21600"/>
              <a:gd name="connsiteY3" fmla="*/ 20172 h 32052"/>
              <a:gd name="connsiteX4" fmla="*/ 0 w 21600"/>
              <a:gd name="connsiteY4" fmla="*/ 0 h 32052"/>
              <a:gd name="connsiteX0" fmla="*/ 0 w 21600"/>
              <a:gd name="connsiteY0" fmla="*/ 0 h 32052"/>
              <a:gd name="connsiteX1" fmla="*/ 21600 w 21600"/>
              <a:gd name="connsiteY1" fmla="*/ 0 h 32052"/>
              <a:gd name="connsiteX2" fmla="*/ 21579 w 21600"/>
              <a:gd name="connsiteY2" fmla="*/ 32052 h 32052"/>
              <a:gd name="connsiteX3" fmla="*/ 0 w 21600"/>
              <a:gd name="connsiteY3" fmla="*/ 20172 h 32052"/>
              <a:gd name="connsiteX4" fmla="*/ 0 w 21600"/>
              <a:gd name="connsiteY4" fmla="*/ 0 h 32052"/>
              <a:gd name="connsiteX0" fmla="*/ 0 w 21600"/>
              <a:gd name="connsiteY0" fmla="*/ 0 h 37867"/>
              <a:gd name="connsiteX1" fmla="*/ 21600 w 21600"/>
              <a:gd name="connsiteY1" fmla="*/ 0 h 37867"/>
              <a:gd name="connsiteX2" fmla="*/ 21579 w 21600"/>
              <a:gd name="connsiteY2" fmla="*/ 32052 h 37867"/>
              <a:gd name="connsiteX3" fmla="*/ 0 w 21600"/>
              <a:gd name="connsiteY3" fmla="*/ 37594 h 37867"/>
              <a:gd name="connsiteX4" fmla="*/ 0 w 21600"/>
              <a:gd name="connsiteY4" fmla="*/ 0 h 37867"/>
              <a:gd name="connsiteX0" fmla="*/ 0 w 21600"/>
              <a:gd name="connsiteY0" fmla="*/ 0 h 37594"/>
              <a:gd name="connsiteX1" fmla="*/ 21600 w 21600"/>
              <a:gd name="connsiteY1" fmla="*/ 0 h 37594"/>
              <a:gd name="connsiteX2" fmla="*/ 21579 w 21600"/>
              <a:gd name="connsiteY2" fmla="*/ 32052 h 37594"/>
              <a:gd name="connsiteX3" fmla="*/ 0 w 21600"/>
              <a:gd name="connsiteY3" fmla="*/ 37594 h 37594"/>
              <a:gd name="connsiteX4" fmla="*/ 0 w 21600"/>
              <a:gd name="connsiteY4" fmla="*/ 0 h 37594"/>
              <a:gd name="connsiteX0" fmla="*/ 0 w 21600"/>
              <a:gd name="connsiteY0" fmla="*/ 0 h 37594"/>
              <a:gd name="connsiteX1" fmla="*/ 21600 w 21600"/>
              <a:gd name="connsiteY1" fmla="*/ 0 h 37594"/>
              <a:gd name="connsiteX2" fmla="*/ 21579 w 21600"/>
              <a:gd name="connsiteY2" fmla="*/ 32052 h 37594"/>
              <a:gd name="connsiteX3" fmla="*/ 0 w 21600"/>
              <a:gd name="connsiteY3" fmla="*/ 37594 h 37594"/>
              <a:gd name="connsiteX4" fmla="*/ 0 w 21600"/>
              <a:gd name="connsiteY4" fmla="*/ 0 h 37594"/>
              <a:gd name="connsiteX0" fmla="*/ 0 w 21600"/>
              <a:gd name="connsiteY0" fmla="*/ 0 h 37594"/>
              <a:gd name="connsiteX1" fmla="*/ 21600 w 21600"/>
              <a:gd name="connsiteY1" fmla="*/ 0 h 37594"/>
              <a:gd name="connsiteX2" fmla="*/ 21579 w 21600"/>
              <a:gd name="connsiteY2" fmla="*/ 32052 h 37594"/>
              <a:gd name="connsiteX3" fmla="*/ 0 w 21600"/>
              <a:gd name="connsiteY3" fmla="*/ 37594 h 37594"/>
              <a:gd name="connsiteX4" fmla="*/ 0 w 21600"/>
              <a:gd name="connsiteY4" fmla="*/ 0 h 37594"/>
              <a:gd name="connsiteX0" fmla="*/ 0 w 21600"/>
              <a:gd name="connsiteY0" fmla="*/ 0 h 37594"/>
              <a:gd name="connsiteX1" fmla="*/ 21600 w 21600"/>
              <a:gd name="connsiteY1" fmla="*/ 0 h 37594"/>
              <a:gd name="connsiteX2" fmla="*/ 21579 w 21600"/>
              <a:gd name="connsiteY2" fmla="*/ 32052 h 37594"/>
              <a:gd name="connsiteX3" fmla="*/ 0 w 21600"/>
              <a:gd name="connsiteY3" fmla="*/ 37594 h 37594"/>
              <a:gd name="connsiteX4" fmla="*/ 0 w 21600"/>
              <a:gd name="connsiteY4" fmla="*/ 0 h 37594"/>
              <a:gd name="connsiteX0" fmla="*/ 0 w 21600"/>
              <a:gd name="connsiteY0" fmla="*/ 0 h 37594"/>
              <a:gd name="connsiteX1" fmla="*/ 21600 w 21600"/>
              <a:gd name="connsiteY1" fmla="*/ 0 h 37594"/>
              <a:gd name="connsiteX2" fmla="*/ 21579 w 21600"/>
              <a:gd name="connsiteY2" fmla="*/ 37535 h 37594"/>
              <a:gd name="connsiteX3" fmla="*/ 0 w 21600"/>
              <a:gd name="connsiteY3" fmla="*/ 37594 h 37594"/>
              <a:gd name="connsiteX4" fmla="*/ 0 w 21600"/>
              <a:gd name="connsiteY4" fmla="*/ 0 h 37594"/>
              <a:gd name="connsiteX0" fmla="*/ 0 w 21600"/>
              <a:gd name="connsiteY0" fmla="*/ 0 h 37594"/>
              <a:gd name="connsiteX1" fmla="*/ 21600 w 21600"/>
              <a:gd name="connsiteY1" fmla="*/ 0 h 37594"/>
              <a:gd name="connsiteX2" fmla="*/ 21579 w 21600"/>
              <a:gd name="connsiteY2" fmla="*/ 37535 h 37594"/>
              <a:gd name="connsiteX3" fmla="*/ 0 w 21600"/>
              <a:gd name="connsiteY3" fmla="*/ 37594 h 37594"/>
              <a:gd name="connsiteX4" fmla="*/ 0 w 21600"/>
              <a:gd name="connsiteY4" fmla="*/ 0 h 37594"/>
              <a:gd name="connsiteX0" fmla="*/ 0 w 21600"/>
              <a:gd name="connsiteY0" fmla="*/ 0 h 37594"/>
              <a:gd name="connsiteX1" fmla="*/ 21600 w 21600"/>
              <a:gd name="connsiteY1" fmla="*/ 0 h 37594"/>
              <a:gd name="connsiteX2" fmla="*/ 21579 w 21600"/>
              <a:gd name="connsiteY2" fmla="*/ 37535 h 37594"/>
              <a:gd name="connsiteX3" fmla="*/ 0 w 21600"/>
              <a:gd name="connsiteY3" fmla="*/ 37594 h 37594"/>
              <a:gd name="connsiteX4" fmla="*/ 0 w 21600"/>
              <a:gd name="connsiteY4" fmla="*/ 0 h 37594"/>
              <a:gd name="connsiteX0" fmla="*/ 0 w 21600"/>
              <a:gd name="connsiteY0" fmla="*/ 0 h 37594"/>
              <a:gd name="connsiteX1" fmla="*/ 21600 w 21600"/>
              <a:gd name="connsiteY1" fmla="*/ 0 h 37594"/>
              <a:gd name="connsiteX2" fmla="*/ 21579 w 21600"/>
              <a:gd name="connsiteY2" fmla="*/ 37535 h 37594"/>
              <a:gd name="connsiteX3" fmla="*/ 0 w 21600"/>
              <a:gd name="connsiteY3" fmla="*/ 37594 h 37594"/>
              <a:gd name="connsiteX4" fmla="*/ 0 w 21600"/>
              <a:gd name="connsiteY4" fmla="*/ 0 h 37594"/>
              <a:gd name="connsiteX0" fmla="*/ 21 w 21621"/>
              <a:gd name="connsiteY0" fmla="*/ 0 h 37535"/>
              <a:gd name="connsiteX1" fmla="*/ 21621 w 21621"/>
              <a:gd name="connsiteY1" fmla="*/ 0 h 37535"/>
              <a:gd name="connsiteX2" fmla="*/ 21600 w 21621"/>
              <a:gd name="connsiteY2" fmla="*/ 37535 h 37535"/>
              <a:gd name="connsiteX3" fmla="*/ 0 w 21621"/>
              <a:gd name="connsiteY3" fmla="*/ 31685 h 37535"/>
              <a:gd name="connsiteX4" fmla="*/ 21 w 21621"/>
              <a:gd name="connsiteY4" fmla="*/ 0 h 37535"/>
              <a:gd name="connsiteX0" fmla="*/ 21 w 21621"/>
              <a:gd name="connsiteY0" fmla="*/ 0 h 37535"/>
              <a:gd name="connsiteX1" fmla="*/ 21621 w 21621"/>
              <a:gd name="connsiteY1" fmla="*/ 0 h 37535"/>
              <a:gd name="connsiteX2" fmla="*/ 21600 w 21621"/>
              <a:gd name="connsiteY2" fmla="*/ 37535 h 37535"/>
              <a:gd name="connsiteX3" fmla="*/ 0 w 21621"/>
              <a:gd name="connsiteY3" fmla="*/ 31685 h 37535"/>
              <a:gd name="connsiteX4" fmla="*/ 21 w 21621"/>
              <a:gd name="connsiteY4" fmla="*/ 0 h 37535"/>
              <a:gd name="connsiteX0" fmla="*/ 21 w 21621"/>
              <a:gd name="connsiteY0" fmla="*/ 0 h 37535"/>
              <a:gd name="connsiteX1" fmla="*/ 21621 w 21621"/>
              <a:gd name="connsiteY1" fmla="*/ 0 h 37535"/>
              <a:gd name="connsiteX2" fmla="*/ 21600 w 21621"/>
              <a:gd name="connsiteY2" fmla="*/ 37535 h 37535"/>
              <a:gd name="connsiteX3" fmla="*/ 0 w 21621"/>
              <a:gd name="connsiteY3" fmla="*/ 31685 h 37535"/>
              <a:gd name="connsiteX4" fmla="*/ 21 w 21621"/>
              <a:gd name="connsiteY4" fmla="*/ 0 h 37535"/>
              <a:gd name="connsiteX0" fmla="*/ 21 w 21621"/>
              <a:gd name="connsiteY0" fmla="*/ 0 h 37605"/>
              <a:gd name="connsiteX1" fmla="*/ 21621 w 21621"/>
              <a:gd name="connsiteY1" fmla="*/ 0 h 37605"/>
              <a:gd name="connsiteX2" fmla="*/ 21621 w 21621"/>
              <a:gd name="connsiteY2" fmla="*/ 37605 h 37605"/>
              <a:gd name="connsiteX3" fmla="*/ 0 w 21621"/>
              <a:gd name="connsiteY3" fmla="*/ 31685 h 37605"/>
              <a:gd name="connsiteX4" fmla="*/ 21 w 21621"/>
              <a:gd name="connsiteY4" fmla="*/ 0 h 37605"/>
              <a:gd name="connsiteX0" fmla="*/ 21 w 21621"/>
              <a:gd name="connsiteY0" fmla="*/ 0 h 37605"/>
              <a:gd name="connsiteX1" fmla="*/ 21621 w 21621"/>
              <a:gd name="connsiteY1" fmla="*/ 0 h 37605"/>
              <a:gd name="connsiteX2" fmla="*/ 21621 w 21621"/>
              <a:gd name="connsiteY2" fmla="*/ 37605 h 37605"/>
              <a:gd name="connsiteX3" fmla="*/ 0 w 21621"/>
              <a:gd name="connsiteY3" fmla="*/ 31685 h 37605"/>
              <a:gd name="connsiteX4" fmla="*/ 21 w 21621"/>
              <a:gd name="connsiteY4" fmla="*/ 0 h 37605"/>
              <a:gd name="connsiteX0" fmla="*/ 36 w 21636"/>
              <a:gd name="connsiteY0" fmla="*/ 0 h 37605"/>
              <a:gd name="connsiteX1" fmla="*/ 21636 w 21636"/>
              <a:gd name="connsiteY1" fmla="*/ 0 h 37605"/>
              <a:gd name="connsiteX2" fmla="*/ 21636 w 21636"/>
              <a:gd name="connsiteY2" fmla="*/ 37605 h 37605"/>
              <a:gd name="connsiteX3" fmla="*/ 0 w 21636"/>
              <a:gd name="connsiteY3" fmla="*/ 30281 h 37605"/>
              <a:gd name="connsiteX4" fmla="*/ 36 w 21636"/>
              <a:gd name="connsiteY4" fmla="*/ 0 h 37605"/>
              <a:gd name="connsiteX0" fmla="*/ 36 w 21636"/>
              <a:gd name="connsiteY0" fmla="*/ 0 h 37605"/>
              <a:gd name="connsiteX1" fmla="*/ 21636 w 21636"/>
              <a:gd name="connsiteY1" fmla="*/ 0 h 37605"/>
              <a:gd name="connsiteX2" fmla="*/ 21636 w 21636"/>
              <a:gd name="connsiteY2" fmla="*/ 37605 h 37605"/>
              <a:gd name="connsiteX3" fmla="*/ 0 w 21636"/>
              <a:gd name="connsiteY3" fmla="*/ 30281 h 37605"/>
              <a:gd name="connsiteX4" fmla="*/ 36 w 21636"/>
              <a:gd name="connsiteY4" fmla="*/ 0 h 37605"/>
              <a:gd name="connsiteX0" fmla="*/ 21 w 21621"/>
              <a:gd name="connsiteY0" fmla="*/ 0 h 37605"/>
              <a:gd name="connsiteX1" fmla="*/ 21621 w 21621"/>
              <a:gd name="connsiteY1" fmla="*/ 0 h 37605"/>
              <a:gd name="connsiteX2" fmla="*/ 21621 w 21621"/>
              <a:gd name="connsiteY2" fmla="*/ 37605 h 37605"/>
              <a:gd name="connsiteX3" fmla="*/ 0 w 21621"/>
              <a:gd name="connsiteY3" fmla="*/ 31053 h 37605"/>
              <a:gd name="connsiteX4" fmla="*/ 21 w 21621"/>
              <a:gd name="connsiteY4" fmla="*/ 0 h 37605"/>
              <a:gd name="connsiteX0" fmla="*/ 21 w 21621"/>
              <a:gd name="connsiteY0" fmla="*/ 0 h 37605"/>
              <a:gd name="connsiteX1" fmla="*/ 21621 w 21621"/>
              <a:gd name="connsiteY1" fmla="*/ 0 h 37605"/>
              <a:gd name="connsiteX2" fmla="*/ 21621 w 21621"/>
              <a:gd name="connsiteY2" fmla="*/ 37605 h 37605"/>
              <a:gd name="connsiteX3" fmla="*/ 0 w 21621"/>
              <a:gd name="connsiteY3" fmla="*/ 31053 h 37605"/>
              <a:gd name="connsiteX4" fmla="*/ 21 w 21621"/>
              <a:gd name="connsiteY4" fmla="*/ 0 h 37605"/>
              <a:gd name="connsiteX0" fmla="*/ 2 w 21602"/>
              <a:gd name="connsiteY0" fmla="*/ 0 h 37605"/>
              <a:gd name="connsiteX1" fmla="*/ 21602 w 21602"/>
              <a:gd name="connsiteY1" fmla="*/ 0 h 37605"/>
              <a:gd name="connsiteX2" fmla="*/ 21602 w 21602"/>
              <a:gd name="connsiteY2" fmla="*/ 37605 h 37605"/>
              <a:gd name="connsiteX3" fmla="*/ 12 w 21602"/>
              <a:gd name="connsiteY3" fmla="*/ 31053 h 37605"/>
              <a:gd name="connsiteX4" fmla="*/ 2 w 21602"/>
              <a:gd name="connsiteY4" fmla="*/ 0 h 37605"/>
              <a:gd name="connsiteX0" fmla="*/ 2 w 21602"/>
              <a:gd name="connsiteY0" fmla="*/ 0 h 37605"/>
              <a:gd name="connsiteX1" fmla="*/ 21602 w 21602"/>
              <a:gd name="connsiteY1" fmla="*/ 0 h 37605"/>
              <a:gd name="connsiteX2" fmla="*/ 21602 w 21602"/>
              <a:gd name="connsiteY2" fmla="*/ 37605 h 37605"/>
              <a:gd name="connsiteX3" fmla="*/ 4 w 21602"/>
              <a:gd name="connsiteY3" fmla="*/ 31053 h 37605"/>
              <a:gd name="connsiteX4" fmla="*/ 2 w 21602"/>
              <a:gd name="connsiteY4" fmla="*/ 0 h 37605"/>
              <a:gd name="connsiteX0" fmla="*/ 2 w 21602"/>
              <a:gd name="connsiteY0" fmla="*/ 0 h 37605"/>
              <a:gd name="connsiteX1" fmla="*/ 21602 w 21602"/>
              <a:gd name="connsiteY1" fmla="*/ 0 h 37605"/>
              <a:gd name="connsiteX2" fmla="*/ 21602 w 21602"/>
              <a:gd name="connsiteY2" fmla="*/ 37605 h 37605"/>
              <a:gd name="connsiteX3" fmla="*/ 4 w 21602"/>
              <a:gd name="connsiteY3" fmla="*/ 31053 h 37605"/>
              <a:gd name="connsiteX4" fmla="*/ 2 w 21602"/>
              <a:gd name="connsiteY4" fmla="*/ 0 h 37605"/>
              <a:gd name="connsiteX0" fmla="*/ 2 w 21602"/>
              <a:gd name="connsiteY0" fmla="*/ 0 h 37605"/>
              <a:gd name="connsiteX1" fmla="*/ 21602 w 21602"/>
              <a:gd name="connsiteY1" fmla="*/ 0 h 37605"/>
              <a:gd name="connsiteX2" fmla="*/ 21602 w 21602"/>
              <a:gd name="connsiteY2" fmla="*/ 37605 h 37605"/>
              <a:gd name="connsiteX3" fmla="*/ 4 w 21602"/>
              <a:gd name="connsiteY3" fmla="*/ 31053 h 37605"/>
              <a:gd name="connsiteX4" fmla="*/ 2 w 21602"/>
              <a:gd name="connsiteY4" fmla="*/ 0 h 37605"/>
              <a:gd name="connsiteX0" fmla="*/ 2 w 21602"/>
              <a:gd name="connsiteY0" fmla="*/ 0 h 37605"/>
              <a:gd name="connsiteX1" fmla="*/ 21602 w 21602"/>
              <a:gd name="connsiteY1" fmla="*/ 0 h 37605"/>
              <a:gd name="connsiteX2" fmla="*/ 21602 w 21602"/>
              <a:gd name="connsiteY2" fmla="*/ 37605 h 37605"/>
              <a:gd name="connsiteX3" fmla="*/ 4 w 21602"/>
              <a:gd name="connsiteY3" fmla="*/ 31053 h 37605"/>
              <a:gd name="connsiteX4" fmla="*/ 2 w 21602"/>
              <a:gd name="connsiteY4" fmla="*/ 0 h 37605"/>
              <a:gd name="connsiteX0" fmla="*/ 2 w 21602"/>
              <a:gd name="connsiteY0" fmla="*/ 0 h 37605"/>
              <a:gd name="connsiteX1" fmla="*/ 21602 w 21602"/>
              <a:gd name="connsiteY1" fmla="*/ 0 h 37605"/>
              <a:gd name="connsiteX2" fmla="*/ 21602 w 21602"/>
              <a:gd name="connsiteY2" fmla="*/ 37605 h 37605"/>
              <a:gd name="connsiteX3" fmla="*/ 4 w 21602"/>
              <a:gd name="connsiteY3" fmla="*/ 31053 h 37605"/>
              <a:gd name="connsiteX4" fmla="*/ 2 w 21602"/>
              <a:gd name="connsiteY4" fmla="*/ 0 h 37605"/>
              <a:gd name="connsiteX0" fmla="*/ 2 w 21602"/>
              <a:gd name="connsiteY0" fmla="*/ 0 h 37605"/>
              <a:gd name="connsiteX1" fmla="*/ 21602 w 21602"/>
              <a:gd name="connsiteY1" fmla="*/ 0 h 37605"/>
              <a:gd name="connsiteX2" fmla="*/ 21602 w 21602"/>
              <a:gd name="connsiteY2" fmla="*/ 37605 h 37605"/>
              <a:gd name="connsiteX3" fmla="*/ 4 w 21602"/>
              <a:gd name="connsiteY3" fmla="*/ 31053 h 37605"/>
              <a:gd name="connsiteX4" fmla="*/ 2 w 21602"/>
              <a:gd name="connsiteY4" fmla="*/ 0 h 37605"/>
              <a:gd name="connsiteX0" fmla="*/ 2 w 21602"/>
              <a:gd name="connsiteY0" fmla="*/ 0 h 31053"/>
              <a:gd name="connsiteX1" fmla="*/ 21602 w 21602"/>
              <a:gd name="connsiteY1" fmla="*/ 0 h 31053"/>
              <a:gd name="connsiteX2" fmla="*/ 21562 w 21602"/>
              <a:gd name="connsiteY2" fmla="*/ 27015 h 31053"/>
              <a:gd name="connsiteX3" fmla="*/ 4 w 21602"/>
              <a:gd name="connsiteY3" fmla="*/ 31053 h 31053"/>
              <a:gd name="connsiteX4" fmla="*/ 2 w 21602"/>
              <a:gd name="connsiteY4" fmla="*/ 0 h 31053"/>
              <a:gd name="connsiteX0" fmla="*/ 1 w 21601"/>
              <a:gd name="connsiteY0" fmla="*/ 0 h 27015"/>
              <a:gd name="connsiteX1" fmla="*/ 21601 w 21601"/>
              <a:gd name="connsiteY1" fmla="*/ 0 h 27015"/>
              <a:gd name="connsiteX2" fmla="*/ 21561 w 21601"/>
              <a:gd name="connsiteY2" fmla="*/ 27015 h 27015"/>
              <a:gd name="connsiteX3" fmla="*/ 43 w 21601"/>
              <a:gd name="connsiteY3" fmla="*/ 26136 h 27015"/>
              <a:gd name="connsiteX4" fmla="*/ 1 w 21601"/>
              <a:gd name="connsiteY4" fmla="*/ 0 h 27015"/>
              <a:gd name="connsiteX0" fmla="*/ 1 w 21601"/>
              <a:gd name="connsiteY0" fmla="*/ 0 h 27015"/>
              <a:gd name="connsiteX1" fmla="*/ 21601 w 21601"/>
              <a:gd name="connsiteY1" fmla="*/ 0 h 27015"/>
              <a:gd name="connsiteX2" fmla="*/ 21561 w 21601"/>
              <a:gd name="connsiteY2" fmla="*/ 27015 h 27015"/>
              <a:gd name="connsiteX3" fmla="*/ 43 w 21601"/>
              <a:gd name="connsiteY3" fmla="*/ 26136 h 27015"/>
              <a:gd name="connsiteX4" fmla="*/ 1 w 21601"/>
              <a:gd name="connsiteY4" fmla="*/ 0 h 27015"/>
              <a:gd name="connsiteX0" fmla="*/ 1 w 21601"/>
              <a:gd name="connsiteY0" fmla="*/ 0 h 27015"/>
              <a:gd name="connsiteX1" fmla="*/ 21601 w 21601"/>
              <a:gd name="connsiteY1" fmla="*/ 0 h 27015"/>
              <a:gd name="connsiteX2" fmla="*/ 21561 w 21601"/>
              <a:gd name="connsiteY2" fmla="*/ 27015 h 27015"/>
              <a:gd name="connsiteX3" fmla="*/ 43 w 21601"/>
              <a:gd name="connsiteY3" fmla="*/ 26136 h 27015"/>
              <a:gd name="connsiteX4" fmla="*/ 1 w 21601"/>
              <a:gd name="connsiteY4" fmla="*/ 0 h 27015"/>
              <a:gd name="connsiteX0" fmla="*/ 1 w 21601"/>
              <a:gd name="connsiteY0" fmla="*/ 0 h 27015"/>
              <a:gd name="connsiteX1" fmla="*/ 21601 w 21601"/>
              <a:gd name="connsiteY1" fmla="*/ 0 h 27015"/>
              <a:gd name="connsiteX2" fmla="*/ 21561 w 21601"/>
              <a:gd name="connsiteY2" fmla="*/ 27015 h 27015"/>
              <a:gd name="connsiteX3" fmla="*/ 43 w 21601"/>
              <a:gd name="connsiteY3" fmla="*/ 26136 h 27015"/>
              <a:gd name="connsiteX4" fmla="*/ 1 w 21601"/>
              <a:gd name="connsiteY4" fmla="*/ 0 h 27015"/>
              <a:gd name="connsiteX0" fmla="*/ 38 w 21638"/>
              <a:gd name="connsiteY0" fmla="*/ 0 h 27015"/>
              <a:gd name="connsiteX1" fmla="*/ 21638 w 21638"/>
              <a:gd name="connsiteY1" fmla="*/ 0 h 27015"/>
              <a:gd name="connsiteX2" fmla="*/ 21598 w 21638"/>
              <a:gd name="connsiteY2" fmla="*/ 27015 h 27015"/>
              <a:gd name="connsiteX3" fmla="*/ 0 w 21638"/>
              <a:gd name="connsiteY3" fmla="*/ 23867 h 27015"/>
              <a:gd name="connsiteX4" fmla="*/ 38 w 21638"/>
              <a:gd name="connsiteY4" fmla="*/ 0 h 27015"/>
              <a:gd name="connsiteX0" fmla="*/ 38 w 21638"/>
              <a:gd name="connsiteY0" fmla="*/ 0 h 27015"/>
              <a:gd name="connsiteX1" fmla="*/ 21638 w 21638"/>
              <a:gd name="connsiteY1" fmla="*/ 0 h 27015"/>
              <a:gd name="connsiteX2" fmla="*/ 21598 w 21638"/>
              <a:gd name="connsiteY2" fmla="*/ 27015 h 27015"/>
              <a:gd name="connsiteX3" fmla="*/ 0 w 21638"/>
              <a:gd name="connsiteY3" fmla="*/ 23867 h 27015"/>
              <a:gd name="connsiteX4" fmla="*/ 38 w 21638"/>
              <a:gd name="connsiteY4" fmla="*/ 0 h 27015"/>
              <a:gd name="connsiteX0" fmla="*/ 38 w 21638"/>
              <a:gd name="connsiteY0" fmla="*/ 0 h 27015"/>
              <a:gd name="connsiteX1" fmla="*/ 21638 w 21638"/>
              <a:gd name="connsiteY1" fmla="*/ 0 h 27015"/>
              <a:gd name="connsiteX2" fmla="*/ 21598 w 21638"/>
              <a:gd name="connsiteY2" fmla="*/ 27015 h 27015"/>
              <a:gd name="connsiteX3" fmla="*/ 0 w 21638"/>
              <a:gd name="connsiteY3" fmla="*/ 23867 h 27015"/>
              <a:gd name="connsiteX4" fmla="*/ 38 w 21638"/>
              <a:gd name="connsiteY4" fmla="*/ 0 h 27015"/>
              <a:gd name="connsiteX0" fmla="*/ 38 w 21638"/>
              <a:gd name="connsiteY0" fmla="*/ 0 h 27015"/>
              <a:gd name="connsiteX1" fmla="*/ 21638 w 21638"/>
              <a:gd name="connsiteY1" fmla="*/ 0 h 27015"/>
              <a:gd name="connsiteX2" fmla="*/ 21598 w 21638"/>
              <a:gd name="connsiteY2" fmla="*/ 27015 h 27015"/>
              <a:gd name="connsiteX3" fmla="*/ 0 w 21638"/>
              <a:gd name="connsiteY3" fmla="*/ 23867 h 27015"/>
              <a:gd name="connsiteX4" fmla="*/ 38 w 21638"/>
              <a:gd name="connsiteY4" fmla="*/ 0 h 27015"/>
              <a:gd name="connsiteX0" fmla="*/ 38 w 21638"/>
              <a:gd name="connsiteY0" fmla="*/ 0 h 26500"/>
              <a:gd name="connsiteX1" fmla="*/ 21638 w 21638"/>
              <a:gd name="connsiteY1" fmla="*/ 0 h 26500"/>
              <a:gd name="connsiteX2" fmla="*/ 21598 w 21638"/>
              <a:gd name="connsiteY2" fmla="*/ 26500 h 26500"/>
              <a:gd name="connsiteX3" fmla="*/ 0 w 21638"/>
              <a:gd name="connsiteY3" fmla="*/ 23867 h 26500"/>
              <a:gd name="connsiteX4" fmla="*/ 38 w 21638"/>
              <a:gd name="connsiteY4" fmla="*/ 0 h 26500"/>
              <a:gd name="connsiteX0" fmla="*/ 38 w 21638"/>
              <a:gd name="connsiteY0" fmla="*/ 0 h 27300"/>
              <a:gd name="connsiteX1" fmla="*/ 21638 w 21638"/>
              <a:gd name="connsiteY1" fmla="*/ 0 h 27300"/>
              <a:gd name="connsiteX2" fmla="*/ 21598 w 21638"/>
              <a:gd name="connsiteY2" fmla="*/ 27300 h 27300"/>
              <a:gd name="connsiteX3" fmla="*/ 0 w 21638"/>
              <a:gd name="connsiteY3" fmla="*/ 23867 h 27300"/>
              <a:gd name="connsiteX4" fmla="*/ 38 w 21638"/>
              <a:gd name="connsiteY4" fmla="*/ 0 h 27300"/>
              <a:gd name="connsiteX0" fmla="*/ 38 w 21638"/>
              <a:gd name="connsiteY0" fmla="*/ 0 h 27300"/>
              <a:gd name="connsiteX1" fmla="*/ 21638 w 21638"/>
              <a:gd name="connsiteY1" fmla="*/ 0 h 27300"/>
              <a:gd name="connsiteX2" fmla="*/ 21598 w 21638"/>
              <a:gd name="connsiteY2" fmla="*/ 27300 h 27300"/>
              <a:gd name="connsiteX3" fmla="*/ 0 w 21638"/>
              <a:gd name="connsiteY3" fmla="*/ 23867 h 27300"/>
              <a:gd name="connsiteX4" fmla="*/ 38 w 21638"/>
              <a:gd name="connsiteY4" fmla="*/ 0 h 27300"/>
              <a:gd name="connsiteX0" fmla="*/ 38 w 21638"/>
              <a:gd name="connsiteY0" fmla="*/ 0 h 27300"/>
              <a:gd name="connsiteX1" fmla="*/ 21638 w 21638"/>
              <a:gd name="connsiteY1" fmla="*/ 0 h 27300"/>
              <a:gd name="connsiteX2" fmla="*/ 21598 w 21638"/>
              <a:gd name="connsiteY2" fmla="*/ 27300 h 27300"/>
              <a:gd name="connsiteX3" fmla="*/ 0 w 21638"/>
              <a:gd name="connsiteY3" fmla="*/ 23867 h 27300"/>
              <a:gd name="connsiteX4" fmla="*/ 38 w 21638"/>
              <a:gd name="connsiteY4" fmla="*/ 0 h 27300"/>
              <a:gd name="connsiteX0" fmla="*/ 38 w 21638"/>
              <a:gd name="connsiteY0" fmla="*/ 0 h 27300"/>
              <a:gd name="connsiteX1" fmla="*/ 21638 w 21638"/>
              <a:gd name="connsiteY1" fmla="*/ 0 h 27300"/>
              <a:gd name="connsiteX2" fmla="*/ 21598 w 21638"/>
              <a:gd name="connsiteY2" fmla="*/ 27300 h 27300"/>
              <a:gd name="connsiteX3" fmla="*/ 0 w 21638"/>
              <a:gd name="connsiteY3" fmla="*/ 23867 h 27300"/>
              <a:gd name="connsiteX4" fmla="*/ 38 w 21638"/>
              <a:gd name="connsiteY4" fmla="*/ 0 h 27300"/>
              <a:gd name="connsiteX0" fmla="*/ 2 w 21602"/>
              <a:gd name="connsiteY0" fmla="*/ 0 h 27300"/>
              <a:gd name="connsiteX1" fmla="*/ 21602 w 21602"/>
              <a:gd name="connsiteY1" fmla="*/ 0 h 27300"/>
              <a:gd name="connsiteX2" fmla="*/ 21562 w 21602"/>
              <a:gd name="connsiteY2" fmla="*/ 27300 h 27300"/>
              <a:gd name="connsiteX3" fmla="*/ 4 w 21602"/>
              <a:gd name="connsiteY3" fmla="*/ 22438 h 27300"/>
              <a:gd name="connsiteX4" fmla="*/ 2 w 21602"/>
              <a:gd name="connsiteY4" fmla="*/ 0 h 27300"/>
              <a:gd name="connsiteX0" fmla="*/ 2 w 21602"/>
              <a:gd name="connsiteY0" fmla="*/ 0 h 27300"/>
              <a:gd name="connsiteX1" fmla="*/ 21602 w 21602"/>
              <a:gd name="connsiteY1" fmla="*/ 0 h 27300"/>
              <a:gd name="connsiteX2" fmla="*/ 21562 w 21602"/>
              <a:gd name="connsiteY2" fmla="*/ 27300 h 27300"/>
              <a:gd name="connsiteX3" fmla="*/ 4 w 21602"/>
              <a:gd name="connsiteY3" fmla="*/ 22438 h 27300"/>
              <a:gd name="connsiteX4" fmla="*/ 2 w 21602"/>
              <a:gd name="connsiteY4" fmla="*/ 0 h 27300"/>
              <a:gd name="connsiteX0" fmla="*/ 2 w 21602"/>
              <a:gd name="connsiteY0" fmla="*/ 0 h 27300"/>
              <a:gd name="connsiteX1" fmla="*/ 21602 w 21602"/>
              <a:gd name="connsiteY1" fmla="*/ 0 h 27300"/>
              <a:gd name="connsiteX2" fmla="*/ 21596 w 21602"/>
              <a:gd name="connsiteY2" fmla="*/ 27300 h 27300"/>
              <a:gd name="connsiteX3" fmla="*/ 4 w 21602"/>
              <a:gd name="connsiteY3" fmla="*/ 22438 h 27300"/>
              <a:gd name="connsiteX4" fmla="*/ 2 w 21602"/>
              <a:gd name="connsiteY4" fmla="*/ 0 h 27300"/>
              <a:gd name="connsiteX0" fmla="*/ 2 w 21602"/>
              <a:gd name="connsiteY0" fmla="*/ 0 h 27496"/>
              <a:gd name="connsiteX1" fmla="*/ 21602 w 21602"/>
              <a:gd name="connsiteY1" fmla="*/ 0 h 27496"/>
              <a:gd name="connsiteX2" fmla="*/ 21596 w 21602"/>
              <a:gd name="connsiteY2" fmla="*/ 27496 h 27496"/>
              <a:gd name="connsiteX3" fmla="*/ 4 w 21602"/>
              <a:gd name="connsiteY3" fmla="*/ 22438 h 27496"/>
              <a:gd name="connsiteX4" fmla="*/ 2 w 21602"/>
              <a:gd name="connsiteY4" fmla="*/ 0 h 27496"/>
              <a:gd name="connsiteX0" fmla="*/ 2 w 21602"/>
              <a:gd name="connsiteY0" fmla="*/ 0 h 27496"/>
              <a:gd name="connsiteX1" fmla="*/ 21602 w 21602"/>
              <a:gd name="connsiteY1" fmla="*/ 0 h 27496"/>
              <a:gd name="connsiteX2" fmla="*/ 21596 w 21602"/>
              <a:gd name="connsiteY2" fmla="*/ 27496 h 27496"/>
              <a:gd name="connsiteX3" fmla="*/ 4 w 21602"/>
              <a:gd name="connsiteY3" fmla="*/ 22438 h 27496"/>
              <a:gd name="connsiteX4" fmla="*/ 2 w 21602"/>
              <a:gd name="connsiteY4" fmla="*/ 0 h 27496"/>
              <a:gd name="connsiteX0" fmla="*/ 2 w 21602"/>
              <a:gd name="connsiteY0" fmla="*/ 0 h 27496"/>
              <a:gd name="connsiteX1" fmla="*/ 21602 w 21602"/>
              <a:gd name="connsiteY1" fmla="*/ 0 h 27496"/>
              <a:gd name="connsiteX2" fmla="*/ 21596 w 21602"/>
              <a:gd name="connsiteY2" fmla="*/ 27496 h 27496"/>
              <a:gd name="connsiteX3" fmla="*/ 4 w 21602"/>
              <a:gd name="connsiteY3" fmla="*/ 22438 h 27496"/>
              <a:gd name="connsiteX4" fmla="*/ 2 w 21602"/>
              <a:gd name="connsiteY4" fmla="*/ 0 h 27496"/>
              <a:gd name="connsiteX0" fmla="*/ 2 w 21602"/>
              <a:gd name="connsiteY0" fmla="*/ 0 h 27496"/>
              <a:gd name="connsiteX1" fmla="*/ 21602 w 21602"/>
              <a:gd name="connsiteY1" fmla="*/ 0 h 27496"/>
              <a:gd name="connsiteX2" fmla="*/ 21596 w 21602"/>
              <a:gd name="connsiteY2" fmla="*/ 27496 h 27496"/>
              <a:gd name="connsiteX3" fmla="*/ 4 w 21602"/>
              <a:gd name="connsiteY3" fmla="*/ 22438 h 27496"/>
              <a:gd name="connsiteX4" fmla="*/ 2 w 21602"/>
              <a:gd name="connsiteY4" fmla="*/ 0 h 27496"/>
              <a:gd name="connsiteX0" fmla="*/ 2 w 21602"/>
              <a:gd name="connsiteY0" fmla="*/ 0 h 27496"/>
              <a:gd name="connsiteX1" fmla="*/ 21602 w 21602"/>
              <a:gd name="connsiteY1" fmla="*/ 0 h 27496"/>
              <a:gd name="connsiteX2" fmla="*/ 21596 w 21602"/>
              <a:gd name="connsiteY2" fmla="*/ 27496 h 27496"/>
              <a:gd name="connsiteX3" fmla="*/ 4 w 21602"/>
              <a:gd name="connsiteY3" fmla="*/ 22438 h 27496"/>
              <a:gd name="connsiteX4" fmla="*/ 2 w 21602"/>
              <a:gd name="connsiteY4" fmla="*/ 0 h 27496"/>
              <a:gd name="connsiteX0" fmla="*/ 2 w 21602"/>
              <a:gd name="connsiteY0" fmla="*/ 0 h 27496"/>
              <a:gd name="connsiteX1" fmla="*/ 21602 w 21602"/>
              <a:gd name="connsiteY1" fmla="*/ 0 h 27496"/>
              <a:gd name="connsiteX2" fmla="*/ 21596 w 21602"/>
              <a:gd name="connsiteY2" fmla="*/ 27496 h 27496"/>
              <a:gd name="connsiteX3" fmla="*/ 4 w 21602"/>
              <a:gd name="connsiteY3" fmla="*/ 22652 h 27496"/>
              <a:gd name="connsiteX4" fmla="*/ 2 w 21602"/>
              <a:gd name="connsiteY4" fmla="*/ 0 h 27496"/>
              <a:gd name="connsiteX0" fmla="*/ 2 w 21602"/>
              <a:gd name="connsiteY0" fmla="*/ 0 h 27496"/>
              <a:gd name="connsiteX1" fmla="*/ 21602 w 21602"/>
              <a:gd name="connsiteY1" fmla="*/ 0 h 27496"/>
              <a:gd name="connsiteX2" fmla="*/ 21596 w 21602"/>
              <a:gd name="connsiteY2" fmla="*/ 27496 h 27496"/>
              <a:gd name="connsiteX3" fmla="*/ 4 w 21602"/>
              <a:gd name="connsiteY3" fmla="*/ 22652 h 27496"/>
              <a:gd name="connsiteX4" fmla="*/ 2 w 21602"/>
              <a:gd name="connsiteY4" fmla="*/ 0 h 27496"/>
              <a:gd name="connsiteX0" fmla="*/ 2 w 21602"/>
              <a:gd name="connsiteY0" fmla="*/ 0 h 27496"/>
              <a:gd name="connsiteX1" fmla="*/ 21602 w 21602"/>
              <a:gd name="connsiteY1" fmla="*/ 0 h 27496"/>
              <a:gd name="connsiteX2" fmla="*/ 21596 w 21602"/>
              <a:gd name="connsiteY2" fmla="*/ 27496 h 27496"/>
              <a:gd name="connsiteX3" fmla="*/ 4 w 21602"/>
              <a:gd name="connsiteY3" fmla="*/ 22652 h 27496"/>
              <a:gd name="connsiteX4" fmla="*/ 2 w 21602"/>
              <a:gd name="connsiteY4" fmla="*/ 0 h 27496"/>
              <a:gd name="connsiteX0" fmla="*/ 2 w 21602"/>
              <a:gd name="connsiteY0" fmla="*/ 0 h 27496"/>
              <a:gd name="connsiteX1" fmla="*/ 21602 w 21602"/>
              <a:gd name="connsiteY1" fmla="*/ 0 h 27496"/>
              <a:gd name="connsiteX2" fmla="*/ 21596 w 21602"/>
              <a:gd name="connsiteY2" fmla="*/ 27496 h 27496"/>
              <a:gd name="connsiteX3" fmla="*/ 4 w 21602"/>
              <a:gd name="connsiteY3" fmla="*/ 22652 h 27496"/>
              <a:gd name="connsiteX4" fmla="*/ 2 w 21602"/>
              <a:gd name="connsiteY4" fmla="*/ 0 h 27496"/>
              <a:gd name="connsiteX0" fmla="*/ 2 w 21602"/>
              <a:gd name="connsiteY0" fmla="*/ 0 h 27496"/>
              <a:gd name="connsiteX1" fmla="*/ 21602 w 21602"/>
              <a:gd name="connsiteY1" fmla="*/ 0 h 27496"/>
              <a:gd name="connsiteX2" fmla="*/ 21596 w 21602"/>
              <a:gd name="connsiteY2" fmla="*/ 27496 h 27496"/>
              <a:gd name="connsiteX3" fmla="*/ 4 w 21602"/>
              <a:gd name="connsiteY3" fmla="*/ 22652 h 27496"/>
              <a:gd name="connsiteX4" fmla="*/ 2 w 21602"/>
              <a:gd name="connsiteY4" fmla="*/ 0 h 27496"/>
              <a:gd name="connsiteX0" fmla="*/ 2 w 21602"/>
              <a:gd name="connsiteY0" fmla="*/ 0 h 28096"/>
              <a:gd name="connsiteX1" fmla="*/ 21602 w 21602"/>
              <a:gd name="connsiteY1" fmla="*/ 0 h 28096"/>
              <a:gd name="connsiteX2" fmla="*/ 21596 w 21602"/>
              <a:gd name="connsiteY2" fmla="*/ 28096 h 28096"/>
              <a:gd name="connsiteX3" fmla="*/ 4 w 21602"/>
              <a:gd name="connsiteY3" fmla="*/ 22652 h 28096"/>
              <a:gd name="connsiteX4" fmla="*/ 2 w 21602"/>
              <a:gd name="connsiteY4" fmla="*/ 0 h 28096"/>
              <a:gd name="connsiteX0" fmla="*/ 2 w 21602"/>
              <a:gd name="connsiteY0" fmla="*/ 0 h 28096"/>
              <a:gd name="connsiteX1" fmla="*/ 21602 w 21602"/>
              <a:gd name="connsiteY1" fmla="*/ 0 h 28096"/>
              <a:gd name="connsiteX2" fmla="*/ 21596 w 21602"/>
              <a:gd name="connsiteY2" fmla="*/ 28096 h 28096"/>
              <a:gd name="connsiteX3" fmla="*/ 4 w 21602"/>
              <a:gd name="connsiteY3" fmla="*/ 22652 h 28096"/>
              <a:gd name="connsiteX4" fmla="*/ 2 w 21602"/>
              <a:gd name="connsiteY4" fmla="*/ 0 h 28096"/>
              <a:gd name="connsiteX0" fmla="*/ 2 w 21602"/>
              <a:gd name="connsiteY0" fmla="*/ 0 h 28096"/>
              <a:gd name="connsiteX1" fmla="*/ 21602 w 21602"/>
              <a:gd name="connsiteY1" fmla="*/ 0 h 28096"/>
              <a:gd name="connsiteX2" fmla="*/ 21596 w 21602"/>
              <a:gd name="connsiteY2" fmla="*/ 28096 h 28096"/>
              <a:gd name="connsiteX3" fmla="*/ 4 w 21602"/>
              <a:gd name="connsiteY3" fmla="*/ 23791 h 28096"/>
              <a:gd name="connsiteX4" fmla="*/ 2 w 21602"/>
              <a:gd name="connsiteY4" fmla="*/ 0 h 28096"/>
              <a:gd name="connsiteX0" fmla="*/ 2 w 21602"/>
              <a:gd name="connsiteY0" fmla="*/ 0 h 28096"/>
              <a:gd name="connsiteX1" fmla="*/ 21602 w 21602"/>
              <a:gd name="connsiteY1" fmla="*/ 0 h 28096"/>
              <a:gd name="connsiteX2" fmla="*/ 21596 w 21602"/>
              <a:gd name="connsiteY2" fmla="*/ 28096 h 28096"/>
              <a:gd name="connsiteX3" fmla="*/ 4 w 21602"/>
              <a:gd name="connsiteY3" fmla="*/ 23791 h 28096"/>
              <a:gd name="connsiteX4" fmla="*/ 2 w 21602"/>
              <a:gd name="connsiteY4" fmla="*/ 0 h 28096"/>
              <a:gd name="connsiteX0" fmla="*/ 1 w 21601"/>
              <a:gd name="connsiteY0" fmla="*/ 0 h 28096"/>
              <a:gd name="connsiteX1" fmla="*/ 21601 w 21601"/>
              <a:gd name="connsiteY1" fmla="*/ 0 h 28096"/>
              <a:gd name="connsiteX2" fmla="*/ 21595 w 21601"/>
              <a:gd name="connsiteY2" fmla="*/ 28096 h 28096"/>
              <a:gd name="connsiteX3" fmla="*/ 48 w 21601"/>
              <a:gd name="connsiteY3" fmla="*/ 23762 h 28096"/>
              <a:gd name="connsiteX4" fmla="*/ 1 w 21601"/>
              <a:gd name="connsiteY4" fmla="*/ 0 h 28096"/>
              <a:gd name="connsiteX0" fmla="*/ 1 w 21601"/>
              <a:gd name="connsiteY0" fmla="*/ 0 h 29079"/>
              <a:gd name="connsiteX1" fmla="*/ 21601 w 21601"/>
              <a:gd name="connsiteY1" fmla="*/ 0 h 29079"/>
              <a:gd name="connsiteX2" fmla="*/ 21595 w 21601"/>
              <a:gd name="connsiteY2" fmla="*/ 29079 h 29079"/>
              <a:gd name="connsiteX3" fmla="*/ 48 w 21601"/>
              <a:gd name="connsiteY3" fmla="*/ 23762 h 29079"/>
              <a:gd name="connsiteX4" fmla="*/ 1 w 21601"/>
              <a:gd name="connsiteY4" fmla="*/ 0 h 29079"/>
              <a:gd name="connsiteX0" fmla="*/ 1 w 21601"/>
              <a:gd name="connsiteY0" fmla="*/ 0 h 23762"/>
              <a:gd name="connsiteX1" fmla="*/ 21601 w 21601"/>
              <a:gd name="connsiteY1" fmla="*/ 0 h 23762"/>
              <a:gd name="connsiteX2" fmla="*/ 21567 w 21601"/>
              <a:gd name="connsiteY2" fmla="*/ 22010 h 23762"/>
              <a:gd name="connsiteX3" fmla="*/ 48 w 21601"/>
              <a:gd name="connsiteY3" fmla="*/ 23762 h 23762"/>
              <a:gd name="connsiteX4" fmla="*/ 1 w 21601"/>
              <a:gd name="connsiteY4" fmla="*/ 0 h 23762"/>
              <a:gd name="connsiteX0" fmla="*/ 1 w 21601"/>
              <a:gd name="connsiteY0" fmla="*/ 0 h 23762"/>
              <a:gd name="connsiteX1" fmla="*/ 21601 w 21601"/>
              <a:gd name="connsiteY1" fmla="*/ 0 h 23762"/>
              <a:gd name="connsiteX2" fmla="*/ 21567 w 21601"/>
              <a:gd name="connsiteY2" fmla="*/ 22010 h 23762"/>
              <a:gd name="connsiteX3" fmla="*/ 48 w 21601"/>
              <a:gd name="connsiteY3" fmla="*/ 23762 h 23762"/>
              <a:gd name="connsiteX4" fmla="*/ 1 w 21601"/>
              <a:gd name="connsiteY4" fmla="*/ 0 h 23762"/>
              <a:gd name="connsiteX0" fmla="*/ 1 w 21601"/>
              <a:gd name="connsiteY0" fmla="*/ 0 h 27483"/>
              <a:gd name="connsiteX1" fmla="*/ 21601 w 21601"/>
              <a:gd name="connsiteY1" fmla="*/ 0 h 27483"/>
              <a:gd name="connsiteX2" fmla="*/ 21567 w 21601"/>
              <a:gd name="connsiteY2" fmla="*/ 22010 h 27483"/>
              <a:gd name="connsiteX3" fmla="*/ 76 w 21601"/>
              <a:gd name="connsiteY3" fmla="*/ 27483 h 27483"/>
              <a:gd name="connsiteX4" fmla="*/ 1 w 21601"/>
              <a:gd name="connsiteY4" fmla="*/ 0 h 27483"/>
              <a:gd name="connsiteX0" fmla="*/ 1 w 21601"/>
              <a:gd name="connsiteY0" fmla="*/ 0 h 27483"/>
              <a:gd name="connsiteX1" fmla="*/ 21601 w 21601"/>
              <a:gd name="connsiteY1" fmla="*/ 0 h 27483"/>
              <a:gd name="connsiteX2" fmla="*/ 21567 w 21601"/>
              <a:gd name="connsiteY2" fmla="*/ 22010 h 27483"/>
              <a:gd name="connsiteX3" fmla="*/ 76 w 21601"/>
              <a:gd name="connsiteY3" fmla="*/ 27483 h 27483"/>
              <a:gd name="connsiteX4" fmla="*/ 1 w 21601"/>
              <a:gd name="connsiteY4" fmla="*/ 0 h 27483"/>
              <a:gd name="connsiteX0" fmla="*/ 1 w 21601"/>
              <a:gd name="connsiteY0" fmla="*/ 0 h 27483"/>
              <a:gd name="connsiteX1" fmla="*/ 21601 w 21601"/>
              <a:gd name="connsiteY1" fmla="*/ 0 h 27483"/>
              <a:gd name="connsiteX2" fmla="*/ 21567 w 21601"/>
              <a:gd name="connsiteY2" fmla="*/ 22010 h 27483"/>
              <a:gd name="connsiteX3" fmla="*/ 76 w 21601"/>
              <a:gd name="connsiteY3" fmla="*/ 27483 h 27483"/>
              <a:gd name="connsiteX4" fmla="*/ 1 w 21601"/>
              <a:gd name="connsiteY4" fmla="*/ 0 h 27483"/>
              <a:gd name="connsiteX0" fmla="*/ 1 w 21601"/>
              <a:gd name="connsiteY0" fmla="*/ 0 h 27483"/>
              <a:gd name="connsiteX1" fmla="*/ 21601 w 21601"/>
              <a:gd name="connsiteY1" fmla="*/ 0 h 27483"/>
              <a:gd name="connsiteX2" fmla="*/ 21567 w 21601"/>
              <a:gd name="connsiteY2" fmla="*/ 22010 h 27483"/>
              <a:gd name="connsiteX3" fmla="*/ 76 w 21601"/>
              <a:gd name="connsiteY3" fmla="*/ 27483 h 27483"/>
              <a:gd name="connsiteX4" fmla="*/ 1 w 21601"/>
              <a:gd name="connsiteY4" fmla="*/ 0 h 27483"/>
              <a:gd name="connsiteX0" fmla="*/ 1 w 21601"/>
              <a:gd name="connsiteY0" fmla="*/ 0 h 27483"/>
              <a:gd name="connsiteX1" fmla="*/ 21601 w 21601"/>
              <a:gd name="connsiteY1" fmla="*/ 0 h 27483"/>
              <a:gd name="connsiteX2" fmla="*/ 21543 w 21601"/>
              <a:gd name="connsiteY2" fmla="*/ 17380 h 27483"/>
              <a:gd name="connsiteX3" fmla="*/ 76 w 21601"/>
              <a:gd name="connsiteY3" fmla="*/ 27483 h 27483"/>
              <a:gd name="connsiteX4" fmla="*/ 1 w 21601"/>
              <a:gd name="connsiteY4" fmla="*/ 0 h 27483"/>
              <a:gd name="connsiteX0" fmla="*/ 1 w 21601"/>
              <a:gd name="connsiteY0" fmla="*/ 0 h 27483"/>
              <a:gd name="connsiteX1" fmla="*/ 21601 w 21601"/>
              <a:gd name="connsiteY1" fmla="*/ 0 h 27483"/>
              <a:gd name="connsiteX2" fmla="*/ 21543 w 21601"/>
              <a:gd name="connsiteY2" fmla="*/ 17380 h 27483"/>
              <a:gd name="connsiteX3" fmla="*/ 76 w 21601"/>
              <a:gd name="connsiteY3" fmla="*/ 27483 h 27483"/>
              <a:gd name="connsiteX4" fmla="*/ 1 w 21601"/>
              <a:gd name="connsiteY4" fmla="*/ 0 h 27483"/>
              <a:gd name="connsiteX0" fmla="*/ 21 w 21621"/>
              <a:gd name="connsiteY0" fmla="*/ 0 h 28034"/>
              <a:gd name="connsiteX1" fmla="*/ 21621 w 21621"/>
              <a:gd name="connsiteY1" fmla="*/ 0 h 28034"/>
              <a:gd name="connsiteX2" fmla="*/ 21563 w 21621"/>
              <a:gd name="connsiteY2" fmla="*/ 17380 h 28034"/>
              <a:gd name="connsiteX3" fmla="*/ 0 w 21621"/>
              <a:gd name="connsiteY3" fmla="*/ 28034 h 28034"/>
              <a:gd name="connsiteX4" fmla="*/ 21 w 21621"/>
              <a:gd name="connsiteY4" fmla="*/ 0 h 28034"/>
              <a:gd name="connsiteX0" fmla="*/ 1 w 21601"/>
              <a:gd name="connsiteY0" fmla="*/ 0 h 28034"/>
              <a:gd name="connsiteX1" fmla="*/ 21601 w 21601"/>
              <a:gd name="connsiteY1" fmla="*/ 0 h 28034"/>
              <a:gd name="connsiteX2" fmla="*/ 21543 w 21601"/>
              <a:gd name="connsiteY2" fmla="*/ 17380 h 28034"/>
              <a:gd name="connsiteX3" fmla="*/ 76 w 21601"/>
              <a:gd name="connsiteY3" fmla="*/ 28034 h 28034"/>
              <a:gd name="connsiteX4" fmla="*/ 1 w 21601"/>
              <a:gd name="connsiteY4" fmla="*/ 0 h 28034"/>
              <a:gd name="connsiteX0" fmla="*/ 1 w 21601"/>
              <a:gd name="connsiteY0" fmla="*/ 0 h 28034"/>
              <a:gd name="connsiteX1" fmla="*/ 21601 w 21601"/>
              <a:gd name="connsiteY1" fmla="*/ 0 h 28034"/>
              <a:gd name="connsiteX2" fmla="*/ 21543 w 21601"/>
              <a:gd name="connsiteY2" fmla="*/ 17380 h 28034"/>
              <a:gd name="connsiteX3" fmla="*/ 76 w 21601"/>
              <a:gd name="connsiteY3" fmla="*/ 28034 h 28034"/>
              <a:gd name="connsiteX4" fmla="*/ 1 w 21601"/>
              <a:gd name="connsiteY4" fmla="*/ 0 h 28034"/>
              <a:gd name="connsiteX0" fmla="*/ 1 w 21601"/>
              <a:gd name="connsiteY0" fmla="*/ 0 h 28034"/>
              <a:gd name="connsiteX1" fmla="*/ 21601 w 21601"/>
              <a:gd name="connsiteY1" fmla="*/ 0 h 28034"/>
              <a:gd name="connsiteX2" fmla="*/ 21543 w 21601"/>
              <a:gd name="connsiteY2" fmla="*/ 17380 h 28034"/>
              <a:gd name="connsiteX3" fmla="*/ 76 w 21601"/>
              <a:gd name="connsiteY3" fmla="*/ 28034 h 28034"/>
              <a:gd name="connsiteX4" fmla="*/ 1 w 21601"/>
              <a:gd name="connsiteY4" fmla="*/ 0 h 28034"/>
              <a:gd name="connsiteX0" fmla="*/ 1 w 21601"/>
              <a:gd name="connsiteY0" fmla="*/ 0 h 28034"/>
              <a:gd name="connsiteX1" fmla="*/ 21601 w 21601"/>
              <a:gd name="connsiteY1" fmla="*/ 0 h 28034"/>
              <a:gd name="connsiteX2" fmla="*/ 21543 w 21601"/>
              <a:gd name="connsiteY2" fmla="*/ 17380 h 28034"/>
              <a:gd name="connsiteX3" fmla="*/ 76 w 21601"/>
              <a:gd name="connsiteY3" fmla="*/ 28034 h 28034"/>
              <a:gd name="connsiteX4" fmla="*/ 1 w 21601"/>
              <a:gd name="connsiteY4" fmla="*/ 0 h 28034"/>
              <a:gd name="connsiteX0" fmla="*/ 1 w 21601"/>
              <a:gd name="connsiteY0" fmla="*/ 0 h 28034"/>
              <a:gd name="connsiteX1" fmla="*/ 21601 w 21601"/>
              <a:gd name="connsiteY1" fmla="*/ 0 h 28034"/>
              <a:gd name="connsiteX2" fmla="*/ 21543 w 21601"/>
              <a:gd name="connsiteY2" fmla="*/ 17380 h 28034"/>
              <a:gd name="connsiteX3" fmla="*/ 76 w 21601"/>
              <a:gd name="connsiteY3" fmla="*/ 28034 h 28034"/>
              <a:gd name="connsiteX4" fmla="*/ 1 w 21601"/>
              <a:gd name="connsiteY4" fmla="*/ 0 h 28034"/>
              <a:gd name="connsiteX0" fmla="*/ 1 w 21601"/>
              <a:gd name="connsiteY0" fmla="*/ 0 h 28034"/>
              <a:gd name="connsiteX1" fmla="*/ 21601 w 21601"/>
              <a:gd name="connsiteY1" fmla="*/ 0 h 28034"/>
              <a:gd name="connsiteX2" fmla="*/ 21592 w 21601"/>
              <a:gd name="connsiteY2" fmla="*/ 17380 h 28034"/>
              <a:gd name="connsiteX3" fmla="*/ 76 w 21601"/>
              <a:gd name="connsiteY3" fmla="*/ 28034 h 28034"/>
              <a:gd name="connsiteX4" fmla="*/ 1 w 21601"/>
              <a:gd name="connsiteY4" fmla="*/ 0 h 28034"/>
              <a:gd name="connsiteX0" fmla="*/ 1 w 21601"/>
              <a:gd name="connsiteY0" fmla="*/ 0 h 28034"/>
              <a:gd name="connsiteX1" fmla="*/ 21601 w 21601"/>
              <a:gd name="connsiteY1" fmla="*/ 0 h 28034"/>
              <a:gd name="connsiteX2" fmla="*/ 21592 w 21601"/>
              <a:gd name="connsiteY2" fmla="*/ 17380 h 28034"/>
              <a:gd name="connsiteX3" fmla="*/ 76 w 21601"/>
              <a:gd name="connsiteY3" fmla="*/ 28034 h 28034"/>
              <a:gd name="connsiteX4" fmla="*/ 1 w 21601"/>
              <a:gd name="connsiteY4" fmla="*/ 0 h 28034"/>
              <a:gd name="connsiteX0" fmla="*/ 1 w 21592"/>
              <a:gd name="connsiteY0" fmla="*/ 0 h 28034"/>
              <a:gd name="connsiteX1" fmla="*/ 21589 w 21592"/>
              <a:gd name="connsiteY1" fmla="*/ 0 h 28034"/>
              <a:gd name="connsiteX2" fmla="*/ 21592 w 21592"/>
              <a:gd name="connsiteY2" fmla="*/ 17380 h 28034"/>
              <a:gd name="connsiteX3" fmla="*/ 76 w 21592"/>
              <a:gd name="connsiteY3" fmla="*/ 28034 h 28034"/>
              <a:gd name="connsiteX4" fmla="*/ 1 w 21592"/>
              <a:gd name="connsiteY4" fmla="*/ 0 h 28034"/>
              <a:gd name="connsiteX0" fmla="*/ 23 w 21516"/>
              <a:gd name="connsiteY0" fmla="*/ 0 h 28034"/>
              <a:gd name="connsiteX1" fmla="*/ 21513 w 21516"/>
              <a:gd name="connsiteY1" fmla="*/ 0 h 28034"/>
              <a:gd name="connsiteX2" fmla="*/ 21516 w 21516"/>
              <a:gd name="connsiteY2" fmla="*/ 17380 h 28034"/>
              <a:gd name="connsiteX3" fmla="*/ 0 w 21516"/>
              <a:gd name="connsiteY3" fmla="*/ 28034 h 28034"/>
              <a:gd name="connsiteX4" fmla="*/ 23 w 21516"/>
              <a:gd name="connsiteY4" fmla="*/ 0 h 28034"/>
              <a:gd name="connsiteX0" fmla="*/ 1 w 21531"/>
              <a:gd name="connsiteY0" fmla="*/ 0 h 28034"/>
              <a:gd name="connsiteX1" fmla="*/ 21528 w 21531"/>
              <a:gd name="connsiteY1" fmla="*/ 0 h 28034"/>
              <a:gd name="connsiteX2" fmla="*/ 21531 w 21531"/>
              <a:gd name="connsiteY2" fmla="*/ 17380 h 28034"/>
              <a:gd name="connsiteX3" fmla="*/ 15 w 21531"/>
              <a:gd name="connsiteY3" fmla="*/ 28034 h 28034"/>
              <a:gd name="connsiteX4" fmla="*/ 1 w 21531"/>
              <a:gd name="connsiteY4" fmla="*/ 0 h 28034"/>
              <a:gd name="connsiteX0" fmla="*/ 1 w 21531"/>
              <a:gd name="connsiteY0" fmla="*/ 0 h 28034"/>
              <a:gd name="connsiteX1" fmla="*/ 21528 w 21531"/>
              <a:gd name="connsiteY1" fmla="*/ 0 h 28034"/>
              <a:gd name="connsiteX2" fmla="*/ 21531 w 21531"/>
              <a:gd name="connsiteY2" fmla="*/ 17380 h 28034"/>
              <a:gd name="connsiteX3" fmla="*/ 15 w 21531"/>
              <a:gd name="connsiteY3" fmla="*/ 28034 h 28034"/>
              <a:gd name="connsiteX4" fmla="*/ 1 w 21531"/>
              <a:gd name="connsiteY4" fmla="*/ 0 h 28034"/>
              <a:gd name="connsiteX0" fmla="*/ 1 w 21531"/>
              <a:gd name="connsiteY0" fmla="*/ 0 h 28034"/>
              <a:gd name="connsiteX1" fmla="*/ 21528 w 21531"/>
              <a:gd name="connsiteY1" fmla="*/ 0 h 28034"/>
              <a:gd name="connsiteX2" fmla="*/ 21531 w 21531"/>
              <a:gd name="connsiteY2" fmla="*/ 17380 h 28034"/>
              <a:gd name="connsiteX3" fmla="*/ 15 w 21531"/>
              <a:gd name="connsiteY3" fmla="*/ 28034 h 28034"/>
              <a:gd name="connsiteX4" fmla="*/ 1 w 21531"/>
              <a:gd name="connsiteY4" fmla="*/ 0 h 28034"/>
              <a:gd name="connsiteX0" fmla="*/ 1 w 21531"/>
              <a:gd name="connsiteY0" fmla="*/ 0 h 28034"/>
              <a:gd name="connsiteX1" fmla="*/ 21528 w 21531"/>
              <a:gd name="connsiteY1" fmla="*/ 0 h 28034"/>
              <a:gd name="connsiteX2" fmla="*/ 21531 w 21531"/>
              <a:gd name="connsiteY2" fmla="*/ 17380 h 28034"/>
              <a:gd name="connsiteX3" fmla="*/ 15 w 21531"/>
              <a:gd name="connsiteY3" fmla="*/ 28034 h 28034"/>
              <a:gd name="connsiteX4" fmla="*/ 1 w 21531"/>
              <a:gd name="connsiteY4" fmla="*/ 0 h 28034"/>
              <a:gd name="connsiteX0" fmla="*/ 1 w 21531"/>
              <a:gd name="connsiteY0" fmla="*/ 0 h 30352"/>
              <a:gd name="connsiteX1" fmla="*/ 21528 w 21531"/>
              <a:gd name="connsiteY1" fmla="*/ 0 h 30352"/>
              <a:gd name="connsiteX2" fmla="*/ 21531 w 21531"/>
              <a:gd name="connsiteY2" fmla="*/ 17380 h 30352"/>
              <a:gd name="connsiteX3" fmla="*/ 15 w 21531"/>
              <a:gd name="connsiteY3" fmla="*/ 30352 h 30352"/>
              <a:gd name="connsiteX4" fmla="*/ 1 w 21531"/>
              <a:gd name="connsiteY4" fmla="*/ 0 h 30352"/>
              <a:gd name="connsiteX0" fmla="*/ 3 w 21533"/>
              <a:gd name="connsiteY0" fmla="*/ 0 h 31600"/>
              <a:gd name="connsiteX1" fmla="*/ 21530 w 21533"/>
              <a:gd name="connsiteY1" fmla="*/ 0 h 31600"/>
              <a:gd name="connsiteX2" fmla="*/ 21533 w 21533"/>
              <a:gd name="connsiteY2" fmla="*/ 17380 h 31600"/>
              <a:gd name="connsiteX3" fmla="*/ 0 w 21533"/>
              <a:gd name="connsiteY3" fmla="*/ 31600 h 31600"/>
              <a:gd name="connsiteX4" fmla="*/ 3 w 21533"/>
              <a:gd name="connsiteY4" fmla="*/ 0 h 31600"/>
              <a:gd name="connsiteX0" fmla="*/ 3 w 21533"/>
              <a:gd name="connsiteY0" fmla="*/ 0 h 31600"/>
              <a:gd name="connsiteX1" fmla="*/ 21530 w 21533"/>
              <a:gd name="connsiteY1" fmla="*/ 0 h 31600"/>
              <a:gd name="connsiteX2" fmla="*/ 21533 w 21533"/>
              <a:gd name="connsiteY2" fmla="*/ 17380 h 31600"/>
              <a:gd name="connsiteX3" fmla="*/ 0 w 21533"/>
              <a:gd name="connsiteY3" fmla="*/ 31600 h 31600"/>
              <a:gd name="connsiteX4" fmla="*/ 3 w 21533"/>
              <a:gd name="connsiteY4" fmla="*/ 0 h 31600"/>
              <a:gd name="connsiteX0" fmla="*/ 3 w 21530"/>
              <a:gd name="connsiteY0" fmla="*/ 0 h 31600"/>
              <a:gd name="connsiteX1" fmla="*/ 21530 w 21530"/>
              <a:gd name="connsiteY1" fmla="*/ 0 h 31600"/>
              <a:gd name="connsiteX2" fmla="*/ 21498 w 21530"/>
              <a:gd name="connsiteY2" fmla="*/ 16756 h 31600"/>
              <a:gd name="connsiteX3" fmla="*/ 0 w 21530"/>
              <a:gd name="connsiteY3" fmla="*/ 31600 h 31600"/>
              <a:gd name="connsiteX4" fmla="*/ 3 w 21530"/>
              <a:gd name="connsiteY4" fmla="*/ 0 h 31600"/>
              <a:gd name="connsiteX0" fmla="*/ 3 w 21530"/>
              <a:gd name="connsiteY0" fmla="*/ 0 h 31600"/>
              <a:gd name="connsiteX1" fmla="*/ 21530 w 21530"/>
              <a:gd name="connsiteY1" fmla="*/ 0 h 31600"/>
              <a:gd name="connsiteX2" fmla="*/ 21515 w 21530"/>
              <a:gd name="connsiteY2" fmla="*/ 16845 h 31600"/>
              <a:gd name="connsiteX3" fmla="*/ 0 w 21530"/>
              <a:gd name="connsiteY3" fmla="*/ 31600 h 31600"/>
              <a:gd name="connsiteX4" fmla="*/ 3 w 21530"/>
              <a:gd name="connsiteY4" fmla="*/ 0 h 31600"/>
              <a:gd name="connsiteX0" fmla="*/ 3 w 21530"/>
              <a:gd name="connsiteY0" fmla="*/ 0 h 31600"/>
              <a:gd name="connsiteX1" fmla="*/ 21530 w 21530"/>
              <a:gd name="connsiteY1" fmla="*/ 0 h 31600"/>
              <a:gd name="connsiteX2" fmla="*/ 21515 w 21530"/>
              <a:gd name="connsiteY2" fmla="*/ 16845 h 31600"/>
              <a:gd name="connsiteX3" fmla="*/ 0 w 21530"/>
              <a:gd name="connsiteY3" fmla="*/ 31600 h 31600"/>
              <a:gd name="connsiteX4" fmla="*/ 3 w 21530"/>
              <a:gd name="connsiteY4" fmla="*/ 0 h 31600"/>
              <a:gd name="connsiteX0" fmla="*/ 3 w 21530"/>
              <a:gd name="connsiteY0" fmla="*/ 0 h 31600"/>
              <a:gd name="connsiteX1" fmla="*/ 21530 w 21530"/>
              <a:gd name="connsiteY1" fmla="*/ 0 h 31600"/>
              <a:gd name="connsiteX2" fmla="*/ 21515 w 21530"/>
              <a:gd name="connsiteY2" fmla="*/ 16845 h 31600"/>
              <a:gd name="connsiteX3" fmla="*/ 0 w 21530"/>
              <a:gd name="connsiteY3" fmla="*/ 31600 h 31600"/>
              <a:gd name="connsiteX4" fmla="*/ 3 w 21530"/>
              <a:gd name="connsiteY4" fmla="*/ 0 h 31600"/>
              <a:gd name="connsiteX0" fmla="*/ 3 w 21530"/>
              <a:gd name="connsiteY0" fmla="*/ 0 h 31600"/>
              <a:gd name="connsiteX1" fmla="*/ 21530 w 21530"/>
              <a:gd name="connsiteY1" fmla="*/ 0 h 31600"/>
              <a:gd name="connsiteX2" fmla="*/ 21515 w 21530"/>
              <a:gd name="connsiteY2" fmla="*/ 16845 h 31600"/>
              <a:gd name="connsiteX3" fmla="*/ 0 w 21530"/>
              <a:gd name="connsiteY3" fmla="*/ 31600 h 31600"/>
              <a:gd name="connsiteX4" fmla="*/ 3 w 21530"/>
              <a:gd name="connsiteY4" fmla="*/ 0 h 31600"/>
              <a:gd name="connsiteX0" fmla="*/ 3 w 21530"/>
              <a:gd name="connsiteY0" fmla="*/ 0 h 29393"/>
              <a:gd name="connsiteX1" fmla="*/ 21530 w 21530"/>
              <a:gd name="connsiteY1" fmla="*/ 0 h 29393"/>
              <a:gd name="connsiteX2" fmla="*/ 21515 w 21530"/>
              <a:gd name="connsiteY2" fmla="*/ 16845 h 29393"/>
              <a:gd name="connsiteX3" fmla="*/ 0 w 21530"/>
              <a:gd name="connsiteY3" fmla="*/ 29393 h 29393"/>
              <a:gd name="connsiteX4" fmla="*/ 3 w 21530"/>
              <a:gd name="connsiteY4" fmla="*/ 0 h 29393"/>
              <a:gd name="connsiteX0" fmla="*/ 3 w 21530"/>
              <a:gd name="connsiteY0" fmla="*/ 0 h 29393"/>
              <a:gd name="connsiteX1" fmla="*/ 21530 w 21530"/>
              <a:gd name="connsiteY1" fmla="*/ 0 h 29393"/>
              <a:gd name="connsiteX2" fmla="*/ 21515 w 21530"/>
              <a:gd name="connsiteY2" fmla="*/ 16845 h 29393"/>
              <a:gd name="connsiteX3" fmla="*/ 0 w 21530"/>
              <a:gd name="connsiteY3" fmla="*/ 29393 h 29393"/>
              <a:gd name="connsiteX4" fmla="*/ 3 w 21530"/>
              <a:gd name="connsiteY4" fmla="*/ 0 h 29393"/>
              <a:gd name="connsiteX0" fmla="*/ 3 w 21530"/>
              <a:gd name="connsiteY0" fmla="*/ 0 h 27922"/>
              <a:gd name="connsiteX1" fmla="*/ 21530 w 21530"/>
              <a:gd name="connsiteY1" fmla="*/ 0 h 27922"/>
              <a:gd name="connsiteX2" fmla="*/ 21515 w 21530"/>
              <a:gd name="connsiteY2" fmla="*/ 16845 h 27922"/>
              <a:gd name="connsiteX3" fmla="*/ 0 w 21530"/>
              <a:gd name="connsiteY3" fmla="*/ 27922 h 27922"/>
              <a:gd name="connsiteX4" fmla="*/ 3 w 21530"/>
              <a:gd name="connsiteY4" fmla="*/ 0 h 27922"/>
              <a:gd name="connsiteX0" fmla="*/ 3 w 21530"/>
              <a:gd name="connsiteY0" fmla="*/ 0 h 26941"/>
              <a:gd name="connsiteX1" fmla="*/ 21530 w 21530"/>
              <a:gd name="connsiteY1" fmla="*/ 0 h 26941"/>
              <a:gd name="connsiteX2" fmla="*/ 21515 w 21530"/>
              <a:gd name="connsiteY2" fmla="*/ 16845 h 26941"/>
              <a:gd name="connsiteX3" fmla="*/ 0 w 21530"/>
              <a:gd name="connsiteY3" fmla="*/ 26941 h 26941"/>
              <a:gd name="connsiteX4" fmla="*/ 3 w 21530"/>
              <a:gd name="connsiteY4" fmla="*/ 0 h 26941"/>
              <a:gd name="connsiteX0" fmla="*/ 3 w 21530"/>
              <a:gd name="connsiteY0" fmla="*/ 0 h 26941"/>
              <a:gd name="connsiteX1" fmla="*/ 21530 w 21530"/>
              <a:gd name="connsiteY1" fmla="*/ 0 h 26941"/>
              <a:gd name="connsiteX2" fmla="*/ 21515 w 21530"/>
              <a:gd name="connsiteY2" fmla="*/ 16845 h 26941"/>
              <a:gd name="connsiteX3" fmla="*/ 0 w 21530"/>
              <a:gd name="connsiteY3" fmla="*/ 26941 h 26941"/>
              <a:gd name="connsiteX4" fmla="*/ 3 w 21530"/>
              <a:gd name="connsiteY4" fmla="*/ 0 h 26941"/>
              <a:gd name="connsiteX0" fmla="*/ 3 w 21530"/>
              <a:gd name="connsiteY0" fmla="*/ 0 h 26941"/>
              <a:gd name="connsiteX1" fmla="*/ 21530 w 21530"/>
              <a:gd name="connsiteY1" fmla="*/ 0 h 26941"/>
              <a:gd name="connsiteX2" fmla="*/ 21515 w 21530"/>
              <a:gd name="connsiteY2" fmla="*/ 16845 h 26941"/>
              <a:gd name="connsiteX3" fmla="*/ 0 w 21530"/>
              <a:gd name="connsiteY3" fmla="*/ 26941 h 26941"/>
              <a:gd name="connsiteX4" fmla="*/ 3 w 21530"/>
              <a:gd name="connsiteY4" fmla="*/ 0 h 26941"/>
              <a:gd name="connsiteX0" fmla="*/ 3 w 21530"/>
              <a:gd name="connsiteY0" fmla="*/ 0 h 26941"/>
              <a:gd name="connsiteX1" fmla="*/ 21530 w 21530"/>
              <a:gd name="connsiteY1" fmla="*/ 0 h 26941"/>
              <a:gd name="connsiteX2" fmla="*/ 21515 w 21530"/>
              <a:gd name="connsiteY2" fmla="*/ 16845 h 26941"/>
              <a:gd name="connsiteX3" fmla="*/ 0 w 21530"/>
              <a:gd name="connsiteY3" fmla="*/ 26941 h 26941"/>
              <a:gd name="connsiteX4" fmla="*/ 3 w 21530"/>
              <a:gd name="connsiteY4" fmla="*/ 0 h 26941"/>
              <a:gd name="connsiteX0" fmla="*/ 3 w 21530"/>
              <a:gd name="connsiteY0" fmla="*/ 0 h 26941"/>
              <a:gd name="connsiteX1" fmla="*/ 21530 w 21530"/>
              <a:gd name="connsiteY1" fmla="*/ 0 h 26941"/>
              <a:gd name="connsiteX2" fmla="*/ 21515 w 21530"/>
              <a:gd name="connsiteY2" fmla="*/ 16845 h 26941"/>
              <a:gd name="connsiteX3" fmla="*/ 0 w 21530"/>
              <a:gd name="connsiteY3" fmla="*/ 26941 h 26941"/>
              <a:gd name="connsiteX4" fmla="*/ 3 w 21530"/>
              <a:gd name="connsiteY4" fmla="*/ 0 h 26941"/>
              <a:gd name="connsiteX0" fmla="*/ 3 w 21530"/>
              <a:gd name="connsiteY0" fmla="*/ 0 h 26941"/>
              <a:gd name="connsiteX1" fmla="*/ 21530 w 21530"/>
              <a:gd name="connsiteY1" fmla="*/ 0 h 26941"/>
              <a:gd name="connsiteX2" fmla="*/ 21515 w 21530"/>
              <a:gd name="connsiteY2" fmla="*/ 16845 h 26941"/>
              <a:gd name="connsiteX3" fmla="*/ 0 w 21530"/>
              <a:gd name="connsiteY3" fmla="*/ 26941 h 26941"/>
              <a:gd name="connsiteX4" fmla="*/ 3 w 21530"/>
              <a:gd name="connsiteY4" fmla="*/ 0 h 26941"/>
              <a:gd name="connsiteX0" fmla="*/ 3 w 21530"/>
              <a:gd name="connsiteY0" fmla="*/ 0 h 25427"/>
              <a:gd name="connsiteX1" fmla="*/ 21530 w 21530"/>
              <a:gd name="connsiteY1" fmla="*/ 0 h 25427"/>
              <a:gd name="connsiteX2" fmla="*/ 21515 w 21530"/>
              <a:gd name="connsiteY2" fmla="*/ 16845 h 25427"/>
              <a:gd name="connsiteX3" fmla="*/ 0 w 21530"/>
              <a:gd name="connsiteY3" fmla="*/ 25427 h 25427"/>
              <a:gd name="connsiteX4" fmla="*/ 3 w 21530"/>
              <a:gd name="connsiteY4" fmla="*/ 0 h 2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0" h="25427">
                <a:moveTo>
                  <a:pt x="3" y="0"/>
                </a:moveTo>
                <a:lnTo>
                  <a:pt x="21530" y="0"/>
                </a:lnTo>
                <a:cubicBezTo>
                  <a:pt x="21530" y="12535"/>
                  <a:pt x="21515" y="4310"/>
                  <a:pt x="21515" y="16845"/>
                </a:cubicBezTo>
                <a:cubicBezTo>
                  <a:pt x="13126" y="4086"/>
                  <a:pt x="6253" y="13000"/>
                  <a:pt x="0" y="25427"/>
                </a:cubicBezTo>
                <a:cubicBezTo>
                  <a:pt x="7" y="12501"/>
                  <a:pt x="-4" y="10562"/>
                  <a:pt x="3" y="0"/>
                </a:cubicBezTo>
                <a:close/>
              </a:path>
            </a:pathLst>
          </a:custGeom>
          <a:solidFill>
            <a:srgbClr val="0A5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49" name="Flussdiagramm: Dokument 1">
            <a:extLst>
              <a:ext uri="{FF2B5EF4-FFF2-40B4-BE49-F238E27FC236}">
                <a16:creationId xmlns:a16="http://schemas.microsoft.com/office/drawing/2014/main" id="{0DF3C737-CD05-4FE8-86BD-BCEDDEC649DA}"/>
              </a:ext>
            </a:extLst>
          </p:cNvPr>
          <p:cNvSpPr/>
          <p:nvPr/>
        </p:nvSpPr>
        <p:spPr>
          <a:xfrm rot="10800000">
            <a:off x="2864" y="6981817"/>
            <a:ext cx="6855136" cy="202604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32052"/>
              <a:gd name="connsiteX1" fmla="*/ 21600 w 21600"/>
              <a:gd name="connsiteY1" fmla="*/ 0 h 32052"/>
              <a:gd name="connsiteX2" fmla="*/ 21579 w 21600"/>
              <a:gd name="connsiteY2" fmla="*/ 32052 h 32052"/>
              <a:gd name="connsiteX3" fmla="*/ 0 w 21600"/>
              <a:gd name="connsiteY3" fmla="*/ 20172 h 32052"/>
              <a:gd name="connsiteX4" fmla="*/ 0 w 21600"/>
              <a:gd name="connsiteY4" fmla="*/ 0 h 32052"/>
              <a:gd name="connsiteX0" fmla="*/ 0 w 21600"/>
              <a:gd name="connsiteY0" fmla="*/ 0 h 32052"/>
              <a:gd name="connsiteX1" fmla="*/ 21600 w 21600"/>
              <a:gd name="connsiteY1" fmla="*/ 0 h 32052"/>
              <a:gd name="connsiteX2" fmla="*/ 21579 w 21600"/>
              <a:gd name="connsiteY2" fmla="*/ 32052 h 32052"/>
              <a:gd name="connsiteX3" fmla="*/ 0 w 21600"/>
              <a:gd name="connsiteY3" fmla="*/ 20172 h 32052"/>
              <a:gd name="connsiteX4" fmla="*/ 0 w 21600"/>
              <a:gd name="connsiteY4" fmla="*/ 0 h 32052"/>
              <a:gd name="connsiteX0" fmla="*/ 0 w 21600"/>
              <a:gd name="connsiteY0" fmla="*/ 0 h 37867"/>
              <a:gd name="connsiteX1" fmla="*/ 21600 w 21600"/>
              <a:gd name="connsiteY1" fmla="*/ 0 h 37867"/>
              <a:gd name="connsiteX2" fmla="*/ 21579 w 21600"/>
              <a:gd name="connsiteY2" fmla="*/ 32052 h 37867"/>
              <a:gd name="connsiteX3" fmla="*/ 0 w 21600"/>
              <a:gd name="connsiteY3" fmla="*/ 37594 h 37867"/>
              <a:gd name="connsiteX4" fmla="*/ 0 w 21600"/>
              <a:gd name="connsiteY4" fmla="*/ 0 h 37867"/>
              <a:gd name="connsiteX0" fmla="*/ 0 w 21600"/>
              <a:gd name="connsiteY0" fmla="*/ 0 h 37594"/>
              <a:gd name="connsiteX1" fmla="*/ 21600 w 21600"/>
              <a:gd name="connsiteY1" fmla="*/ 0 h 37594"/>
              <a:gd name="connsiteX2" fmla="*/ 21579 w 21600"/>
              <a:gd name="connsiteY2" fmla="*/ 32052 h 37594"/>
              <a:gd name="connsiteX3" fmla="*/ 0 w 21600"/>
              <a:gd name="connsiteY3" fmla="*/ 37594 h 37594"/>
              <a:gd name="connsiteX4" fmla="*/ 0 w 21600"/>
              <a:gd name="connsiteY4" fmla="*/ 0 h 37594"/>
              <a:gd name="connsiteX0" fmla="*/ 0 w 21600"/>
              <a:gd name="connsiteY0" fmla="*/ 0 h 37594"/>
              <a:gd name="connsiteX1" fmla="*/ 21600 w 21600"/>
              <a:gd name="connsiteY1" fmla="*/ 0 h 37594"/>
              <a:gd name="connsiteX2" fmla="*/ 21579 w 21600"/>
              <a:gd name="connsiteY2" fmla="*/ 32052 h 37594"/>
              <a:gd name="connsiteX3" fmla="*/ 0 w 21600"/>
              <a:gd name="connsiteY3" fmla="*/ 37594 h 37594"/>
              <a:gd name="connsiteX4" fmla="*/ 0 w 21600"/>
              <a:gd name="connsiteY4" fmla="*/ 0 h 37594"/>
              <a:gd name="connsiteX0" fmla="*/ 0 w 21600"/>
              <a:gd name="connsiteY0" fmla="*/ 0 h 37594"/>
              <a:gd name="connsiteX1" fmla="*/ 21600 w 21600"/>
              <a:gd name="connsiteY1" fmla="*/ 0 h 37594"/>
              <a:gd name="connsiteX2" fmla="*/ 21579 w 21600"/>
              <a:gd name="connsiteY2" fmla="*/ 32052 h 37594"/>
              <a:gd name="connsiteX3" fmla="*/ 0 w 21600"/>
              <a:gd name="connsiteY3" fmla="*/ 37594 h 37594"/>
              <a:gd name="connsiteX4" fmla="*/ 0 w 21600"/>
              <a:gd name="connsiteY4" fmla="*/ 0 h 37594"/>
              <a:gd name="connsiteX0" fmla="*/ 0 w 21600"/>
              <a:gd name="connsiteY0" fmla="*/ 0 h 37594"/>
              <a:gd name="connsiteX1" fmla="*/ 21600 w 21600"/>
              <a:gd name="connsiteY1" fmla="*/ 0 h 37594"/>
              <a:gd name="connsiteX2" fmla="*/ 21579 w 21600"/>
              <a:gd name="connsiteY2" fmla="*/ 32052 h 37594"/>
              <a:gd name="connsiteX3" fmla="*/ 0 w 21600"/>
              <a:gd name="connsiteY3" fmla="*/ 37594 h 37594"/>
              <a:gd name="connsiteX4" fmla="*/ 0 w 21600"/>
              <a:gd name="connsiteY4" fmla="*/ 0 h 37594"/>
              <a:gd name="connsiteX0" fmla="*/ 0 w 21600"/>
              <a:gd name="connsiteY0" fmla="*/ 0 h 37594"/>
              <a:gd name="connsiteX1" fmla="*/ 21600 w 21600"/>
              <a:gd name="connsiteY1" fmla="*/ 0 h 37594"/>
              <a:gd name="connsiteX2" fmla="*/ 21579 w 21600"/>
              <a:gd name="connsiteY2" fmla="*/ 37535 h 37594"/>
              <a:gd name="connsiteX3" fmla="*/ 0 w 21600"/>
              <a:gd name="connsiteY3" fmla="*/ 37594 h 37594"/>
              <a:gd name="connsiteX4" fmla="*/ 0 w 21600"/>
              <a:gd name="connsiteY4" fmla="*/ 0 h 37594"/>
              <a:gd name="connsiteX0" fmla="*/ 0 w 21600"/>
              <a:gd name="connsiteY0" fmla="*/ 0 h 37594"/>
              <a:gd name="connsiteX1" fmla="*/ 21600 w 21600"/>
              <a:gd name="connsiteY1" fmla="*/ 0 h 37594"/>
              <a:gd name="connsiteX2" fmla="*/ 21579 w 21600"/>
              <a:gd name="connsiteY2" fmla="*/ 37535 h 37594"/>
              <a:gd name="connsiteX3" fmla="*/ 0 w 21600"/>
              <a:gd name="connsiteY3" fmla="*/ 37594 h 37594"/>
              <a:gd name="connsiteX4" fmla="*/ 0 w 21600"/>
              <a:gd name="connsiteY4" fmla="*/ 0 h 37594"/>
              <a:gd name="connsiteX0" fmla="*/ 0 w 21600"/>
              <a:gd name="connsiteY0" fmla="*/ 0 h 37594"/>
              <a:gd name="connsiteX1" fmla="*/ 21600 w 21600"/>
              <a:gd name="connsiteY1" fmla="*/ 0 h 37594"/>
              <a:gd name="connsiteX2" fmla="*/ 21579 w 21600"/>
              <a:gd name="connsiteY2" fmla="*/ 37535 h 37594"/>
              <a:gd name="connsiteX3" fmla="*/ 0 w 21600"/>
              <a:gd name="connsiteY3" fmla="*/ 37594 h 37594"/>
              <a:gd name="connsiteX4" fmla="*/ 0 w 21600"/>
              <a:gd name="connsiteY4" fmla="*/ 0 h 37594"/>
              <a:gd name="connsiteX0" fmla="*/ 0 w 21600"/>
              <a:gd name="connsiteY0" fmla="*/ 0 h 37594"/>
              <a:gd name="connsiteX1" fmla="*/ 21600 w 21600"/>
              <a:gd name="connsiteY1" fmla="*/ 0 h 37594"/>
              <a:gd name="connsiteX2" fmla="*/ 21579 w 21600"/>
              <a:gd name="connsiteY2" fmla="*/ 37535 h 37594"/>
              <a:gd name="connsiteX3" fmla="*/ 0 w 21600"/>
              <a:gd name="connsiteY3" fmla="*/ 37594 h 37594"/>
              <a:gd name="connsiteX4" fmla="*/ 0 w 21600"/>
              <a:gd name="connsiteY4" fmla="*/ 0 h 37594"/>
              <a:gd name="connsiteX0" fmla="*/ 21 w 21621"/>
              <a:gd name="connsiteY0" fmla="*/ 0 h 37535"/>
              <a:gd name="connsiteX1" fmla="*/ 21621 w 21621"/>
              <a:gd name="connsiteY1" fmla="*/ 0 h 37535"/>
              <a:gd name="connsiteX2" fmla="*/ 21600 w 21621"/>
              <a:gd name="connsiteY2" fmla="*/ 37535 h 37535"/>
              <a:gd name="connsiteX3" fmla="*/ 0 w 21621"/>
              <a:gd name="connsiteY3" fmla="*/ 31685 h 37535"/>
              <a:gd name="connsiteX4" fmla="*/ 21 w 21621"/>
              <a:gd name="connsiteY4" fmla="*/ 0 h 37535"/>
              <a:gd name="connsiteX0" fmla="*/ 21 w 21621"/>
              <a:gd name="connsiteY0" fmla="*/ 0 h 37535"/>
              <a:gd name="connsiteX1" fmla="*/ 21621 w 21621"/>
              <a:gd name="connsiteY1" fmla="*/ 0 h 37535"/>
              <a:gd name="connsiteX2" fmla="*/ 21600 w 21621"/>
              <a:gd name="connsiteY2" fmla="*/ 37535 h 37535"/>
              <a:gd name="connsiteX3" fmla="*/ 0 w 21621"/>
              <a:gd name="connsiteY3" fmla="*/ 31685 h 37535"/>
              <a:gd name="connsiteX4" fmla="*/ 21 w 21621"/>
              <a:gd name="connsiteY4" fmla="*/ 0 h 37535"/>
              <a:gd name="connsiteX0" fmla="*/ 21 w 21621"/>
              <a:gd name="connsiteY0" fmla="*/ 0 h 37535"/>
              <a:gd name="connsiteX1" fmla="*/ 21621 w 21621"/>
              <a:gd name="connsiteY1" fmla="*/ 0 h 37535"/>
              <a:gd name="connsiteX2" fmla="*/ 21600 w 21621"/>
              <a:gd name="connsiteY2" fmla="*/ 37535 h 37535"/>
              <a:gd name="connsiteX3" fmla="*/ 0 w 21621"/>
              <a:gd name="connsiteY3" fmla="*/ 31685 h 37535"/>
              <a:gd name="connsiteX4" fmla="*/ 21 w 21621"/>
              <a:gd name="connsiteY4" fmla="*/ 0 h 37535"/>
              <a:gd name="connsiteX0" fmla="*/ 21 w 21621"/>
              <a:gd name="connsiteY0" fmla="*/ 0 h 37605"/>
              <a:gd name="connsiteX1" fmla="*/ 21621 w 21621"/>
              <a:gd name="connsiteY1" fmla="*/ 0 h 37605"/>
              <a:gd name="connsiteX2" fmla="*/ 21621 w 21621"/>
              <a:gd name="connsiteY2" fmla="*/ 37605 h 37605"/>
              <a:gd name="connsiteX3" fmla="*/ 0 w 21621"/>
              <a:gd name="connsiteY3" fmla="*/ 31685 h 37605"/>
              <a:gd name="connsiteX4" fmla="*/ 21 w 21621"/>
              <a:gd name="connsiteY4" fmla="*/ 0 h 37605"/>
              <a:gd name="connsiteX0" fmla="*/ 21 w 21621"/>
              <a:gd name="connsiteY0" fmla="*/ 0 h 37605"/>
              <a:gd name="connsiteX1" fmla="*/ 21621 w 21621"/>
              <a:gd name="connsiteY1" fmla="*/ 0 h 37605"/>
              <a:gd name="connsiteX2" fmla="*/ 21621 w 21621"/>
              <a:gd name="connsiteY2" fmla="*/ 37605 h 37605"/>
              <a:gd name="connsiteX3" fmla="*/ 0 w 21621"/>
              <a:gd name="connsiteY3" fmla="*/ 31685 h 37605"/>
              <a:gd name="connsiteX4" fmla="*/ 21 w 21621"/>
              <a:gd name="connsiteY4" fmla="*/ 0 h 37605"/>
              <a:gd name="connsiteX0" fmla="*/ 36 w 21636"/>
              <a:gd name="connsiteY0" fmla="*/ 0 h 37605"/>
              <a:gd name="connsiteX1" fmla="*/ 21636 w 21636"/>
              <a:gd name="connsiteY1" fmla="*/ 0 h 37605"/>
              <a:gd name="connsiteX2" fmla="*/ 21636 w 21636"/>
              <a:gd name="connsiteY2" fmla="*/ 37605 h 37605"/>
              <a:gd name="connsiteX3" fmla="*/ 0 w 21636"/>
              <a:gd name="connsiteY3" fmla="*/ 30281 h 37605"/>
              <a:gd name="connsiteX4" fmla="*/ 36 w 21636"/>
              <a:gd name="connsiteY4" fmla="*/ 0 h 37605"/>
              <a:gd name="connsiteX0" fmla="*/ 36 w 21636"/>
              <a:gd name="connsiteY0" fmla="*/ 0 h 37605"/>
              <a:gd name="connsiteX1" fmla="*/ 21636 w 21636"/>
              <a:gd name="connsiteY1" fmla="*/ 0 h 37605"/>
              <a:gd name="connsiteX2" fmla="*/ 21636 w 21636"/>
              <a:gd name="connsiteY2" fmla="*/ 37605 h 37605"/>
              <a:gd name="connsiteX3" fmla="*/ 0 w 21636"/>
              <a:gd name="connsiteY3" fmla="*/ 30281 h 37605"/>
              <a:gd name="connsiteX4" fmla="*/ 36 w 21636"/>
              <a:gd name="connsiteY4" fmla="*/ 0 h 37605"/>
              <a:gd name="connsiteX0" fmla="*/ 21 w 21621"/>
              <a:gd name="connsiteY0" fmla="*/ 0 h 37605"/>
              <a:gd name="connsiteX1" fmla="*/ 21621 w 21621"/>
              <a:gd name="connsiteY1" fmla="*/ 0 h 37605"/>
              <a:gd name="connsiteX2" fmla="*/ 21621 w 21621"/>
              <a:gd name="connsiteY2" fmla="*/ 37605 h 37605"/>
              <a:gd name="connsiteX3" fmla="*/ 0 w 21621"/>
              <a:gd name="connsiteY3" fmla="*/ 31053 h 37605"/>
              <a:gd name="connsiteX4" fmla="*/ 21 w 21621"/>
              <a:gd name="connsiteY4" fmla="*/ 0 h 37605"/>
              <a:gd name="connsiteX0" fmla="*/ 21 w 21621"/>
              <a:gd name="connsiteY0" fmla="*/ 0 h 37605"/>
              <a:gd name="connsiteX1" fmla="*/ 21621 w 21621"/>
              <a:gd name="connsiteY1" fmla="*/ 0 h 37605"/>
              <a:gd name="connsiteX2" fmla="*/ 21621 w 21621"/>
              <a:gd name="connsiteY2" fmla="*/ 37605 h 37605"/>
              <a:gd name="connsiteX3" fmla="*/ 0 w 21621"/>
              <a:gd name="connsiteY3" fmla="*/ 31053 h 37605"/>
              <a:gd name="connsiteX4" fmla="*/ 21 w 21621"/>
              <a:gd name="connsiteY4" fmla="*/ 0 h 37605"/>
              <a:gd name="connsiteX0" fmla="*/ 2 w 21602"/>
              <a:gd name="connsiteY0" fmla="*/ 0 h 37605"/>
              <a:gd name="connsiteX1" fmla="*/ 21602 w 21602"/>
              <a:gd name="connsiteY1" fmla="*/ 0 h 37605"/>
              <a:gd name="connsiteX2" fmla="*/ 21602 w 21602"/>
              <a:gd name="connsiteY2" fmla="*/ 37605 h 37605"/>
              <a:gd name="connsiteX3" fmla="*/ 12 w 21602"/>
              <a:gd name="connsiteY3" fmla="*/ 31053 h 37605"/>
              <a:gd name="connsiteX4" fmla="*/ 2 w 21602"/>
              <a:gd name="connsiteY4" fmla="*/ 0 h 37605"/>
              <a:gd name="connsiteX0" fmla="*/ 2 w 21602"/>
              <a:gd name="connsiteY0" fmla="*/ 0 h 37605"/>
              <a:gd name="connsiteX1" fmla="*/ 21602 w 21602"/>
              <a:gd name="connsiteY1" fmla="*/ 0 h 37605"/>
              <a:gd name="connsiteX2" fmla="*/ 21602 w 21602"/>
              <a:gd name="connsiteY2" fmla="*/ 37605 h 37605"/>
              <a:gd name="connsiteX3" fmla="*/ 4 w 21602"/>
              <a:gd name="connsiteY3" fmla="*/ 31053 h 37605"/>
              <a:gd name="connsiteX4" fmla="*/ 2 w 21602"/>
              <a:gd name="connsiteY4" fmla="*/ 0 h 37605"/>
              <a:gd name="connsiteX0" fmla="*/ 2 w 21602"/>
              <a:gd name="connsiteY0" fmla="*/ 0 h 37605"/>
              <a:gd name="connsiteX1" fmla="*/ 21602 w 21602"/>
              <a:gd name="connsiteY1" fmla="*/ 0 h 37605"/>
              <a:gd name="connsiteX2" fmla="*/ 21602 w 21602"/>
              <a:gd name="connsiteY2" fmla="*/ 37605 h 37605"/>
              <a:gd name="connsiteX3" fmla="*/ 4 w 21602"/>
              <a:gd name="connsiteY3" fmla="*/ 31053 h 37605"/>
              <a:gd name="connsiteX4" fmla="*/ 2 w 21602"/>
              <a:gd name="connsiteY4" fmla="*/ 0 h 37605"/>
              <a:gd name="connsiteX0" fmla="*/ 2 w 21602"/>
              <a:gd name="connsiteY0" fmla="*/ 0 h 37605"/>
              <a:gd name="connsiteX1" fmla="*/ 21602 w 21602"/>
              <a:gd name="connsiteY1" fmla="*/ 0 h 37605"/>
              <a:gd name="connsiteX2" fmla="*/ 21602 w 21602"/>
              <a:gd name="connsiteY2" fmla="*/ 37605 h 37605"/>
              <a:gd name="connsiteX3" fmla="*/ 4 w 21602"/>
              <a:gd name="connsiteY3" fmla="*/ 31053 h 37605"/>
              <a:gd name="connsiteX4" fmla="*/ 2 w 21602"/>
              <a:gd name="connsiteY4" fmla="*/ 0 h 37605"/>
              <a:gd name="connsiteX0" fmla="*/ 2 w 21602"/>
              <a:gd name="connsiteY0" fmla="*/ 0 h 37605"/>
              <a:gd name="connsiteX1" fmla="*/ 21602 w 21602"/>
              <a:gd name="connsiteY1" fmla="*/ 0 h 37605"/>
              <a:gd name="connsiteX2" fmla="*/ 21602 w 21602"/>
              <a:gd name="connsiteY2" fmla="*/ 37605 h 37605"/>
              <a:gd name="connsiteX3" fmla="*/ 4 w 21602"/>
              <a:gd name="connsiteY3" fmla="*/ 31053 h 37605"/>
              <a:gd name="connsiteX4" fmla="*/ 2 w 21602"/>
              <a:gd name="connsiteY4" fmla="*/ 0 h 37605"/>
              <a:gd name="connsiteX0" fmla="*/ 2 w 21602"/>
              <a:gd name="connsiteY0" fmla="*/ 0 h 37605"/>
              <a:gd name="connsiteX1" fmla="*/ 21602 w 21602"/>
              <a:gd name="connsiteY1" fmla="*/ 0 h 37605"/>
              <a:gd name="connsiteX2" fmla="*/ 21602 w 21602"/>
              <a:gd name="connsiteY2" fmla="*/ 37605 h 37605"/>
              <a:gd name="connsiteX3" fmla="*/ 4 w 21602"/>
              <a:gd name="connsiteY3" fmla="*/ 31053 h 37605"/>
              <a:gd name="connsiteX4" fmla="*/ 2 w 21602"/>
              <a:gd name="connsiteY4" fmla="*/ 0 h 37605"/>
              <a:gd name="connsiteX0" fmla="*/ 2 w 21602"/>
              <a:gd name="connsiteY0" fmla="*/ 0 h 37605"/>
              <a:gd name="connsiteX1" fmla="*/ 21602 w 21602"/>
              <a:gd name="connsiteY1" fmla="*/ 0 h 37605"/>
              <a:gd name="connsiteX2" fmla="*/ 21602 w 21602"/>
              <a:gd name="connsiteY2" fmla="*/ 37605 h 37605"/>
              <a:gd name="connsiteX3" fmla="*/ 4 w 21602"/>
              <a:gd name="connsiteY3" fmla="*/ 31053 h 37605"/>
              <a:gd name="connsiteX4" fmla="*/ 2 w 21602"/>
              <a:gd name="connsiteY4" fmla="*/ 0 h 37605"/>
              <a:gd name="connsiteX0" fmla="*/ 2 w 21602"/>
              <a:gd name="connsiteY0" fmla="*/ 0 h 31053"/>
              <a:gd name="connsiteX1" fmla="*/ 21602 w 21602"/>
              <a:gd name="connsiteY1" fmla="*/ 0 h 31053"/>
              <a:gd name="connsiteX2" fmla="*/ 21562 w 21602"/>
              <a:gd name="connsiteY2" fmla="*/ 27015 h 31053"/>
              <a:gd name="connsiteX3" fmla="*/ 4 w 21602"/>
              <a:gd name="connsiteY3" fmla="*/ 31053 h 31053"/>
              <a:gd name="connsiteX4" fmla="*/ 2 w 21602"/>
              <a:gd name="connsiteY4" fmla="*/ 0 h 31053"/>
              <a:gd name="connsiteX0" fmla="*/ 1 w 21601"/>
              <a:gd name="connsiteY0" fmla="*/ 0 h 27015"/>
              <a:gd name="connsiteX1" fmla="*/ 21601 w 21601"/>
              <a:gd name="connsiteY1" fmla="*/ 0 h 27015"/>
              <a:gd name="connsiteX2" fmla="*/ 21561 w 21601"/>
              <a:gd name="connsiteY2" fmla="*/ 27015 h 27015"/>
              <a:gd name="connsiteX3" fmla="*/ 43 w 21601"/>
              <a:gd name="connsiteY3" fmla="*/ 26136 h 27015"/>
              <a:gd name="connsiteX4" fmla="*/ 1 w 21601"/>
              <a:gd name="connsiteY4" fmla="*/ 0 h 27015"/>
              <a:gd name="connsiteX0" fmla="*/ 1 w 21601"/>
              <a:gd name="connsiteY0" fmla="*/ 0 h 27015"/>
              <a:gd name="connsiteX1" fmla="*/ 21601 w 21601"/>
              <a:gd name="connsiteY1" fmla="*/ 0 h 27015"/>
              <a:gd name="connsiteX2" fmla="*/ 21561 w 21601"/>
              <a:gd name="connsiteY2" fmla="*/ 27015 h 27015"/>
              <a:gd name="connsiteX3" fmla="*/ 43 w 21601"/>
              <a:gd name="connsiteY3" fmla="*/ 26136 h 27015"/>
              <a:gd name="connsiteX4" fmla="*/ 1 w 21601"/>
              <a:gd name="connsiteY4" fmla="*/ 0 h 27015"/>
              <a:gd name="connsiteX0" fmla="*/ 1 w 21601"/>
              <a:gd name="connsiteY0" fmla="*/ 0 h 27015"/>
              <a:gd name="connsiteX1" fmla="*/ 21601 w 21601"/>
              <a:gd name="connsiteY1" fmla="*/ 0 h 27015"/>
              <a:gd name="connsiteX2" fmla="*/ 21561 w 21601"/>
              <a:gd name="connsiteY2" fmla="*/ 27015 h 27015"/>
              <a:gd name="connsiteX3" fmla="*/ 43 w 21601"/>
              <a:gd name="connsiteY3" fmla="*/ 26136 h 27015"/>
              <a:gd name="connsiteX4" fmla="*/ 1 w 21601"/>
              <a:gd name="connsiteY4" fmla="*/ 0 h 27015"/>
              <a:gd name="connsiteX0" fmla="*/ 1 w 21601"/>
              <a:gd name="connsiteY0" fmla="*/ 0 h 27015"/>
              <a:gd name="connsiteX1" fmla="*/ 21601 w 21601"/>
              <a:gd name="connsiteY1" fmla="*/ 0 h 27015"/>
              <a:gd name="connsiteX2" fmla="*/ 21561 w 21601"/>
              <a:gd name="connsiteY2" fmla="*/ 27015 h 27015"/>
              <a:gd name="connsiteX3" fmla="*/ 43 w 21601"/>
              <a:gd name="connsiteY3" fmla="*/ 26136 h 27015"/>
              <a:gd name="connsiteX4" fmla="*/ 1 w 21601"/>
              <a:gd name="connsiteY4" fmla="*/ 0 h 27015"/>
              <a:gd name="connsiteX0" fmla="*/ 38 w 21638"/>
              <a:gd name="connsiteY0" fmla="*/ 0 h 27015"/>
              <a:gd name="connsiteX1" fmla="*/ 21638 w 21638"/>
              <a:gd name="connsiteY1" fmla="*/ 0 h 27015"/>
              <a:gd name="connsiteX2" fmla="*/ 21598 w 21638"/>
              <a:gd name="connsiteY2" fmla="*/ 27015 h 27015"/>
              <a:gd name="connsiteX3" fmla="*/ 0 w 21638"/>
              <a:gd name="connsiteY3" fmla="*/ 23867 h 27015"/>
              <a:gd name="connsiteX4" fmla="*/ 38 w 21638"/>
              <a:gd name="connsiteY4" fmla="*/ 0 h 27015"/>
              <a:gd name="connsiteX0" fmla="*/ 38 w 21638"/>
              <a:gd name="connsiteY0" fmla="*/ 0 h 27015"/>
              <a:gd name="connsiteX1" fmla="*/ 21638 w 21638"/>
              <a:gd name="connsiteY1" fmla="*/ 0 h 27015"/>
              <a:gd name="connsiteX2" fmla="*/ 21598 w 21638"/>
              <a:gd name="connsiteY2" fmla="*/ 27015 h 27015"/>
              <a:gd name="connsiteX3" fmla="*/ 0 w 21638"/>
              <a:gd name="connsiteY3" fmla="*/ 23867 h 27015"/>
              <a:gd name="connsiteX4" fmla="*/ 38 w 21638"/>
              <a:gd name="connsiteY4" fmla="*/ 0 h 27015"/>
              <a:gd name="connsiteX0" fmla="*/ 38 w 21638"/>
              <a:gd name="connsiteY0" fmla="*/ 0 h 27015"/>
              <a:gd name="connsiteX1" fmla="*/ 21638 w 21638"/>
              <a:gd name="connsiteY1" fmla="*/ 0 h 27015"/>
              <a:gd name="connsiteX2" fmla="*/ 21598 w 21638"/>
              <a:gd name="connsiteY2" fmla="*/ 27015 h 27015"/>
              <a:gd name="connsiteX3" fmla="*/ 0 w 21638"/>
              <a:gd name="connsiteY3" fmla="*/ 23867 h 27015"/>
              <a:gd name="connsiteX4" fmla="*/ 38 w 21638"/>
              <a:gd name="connsiteY4" fmla="*/ 0 h 27015"/>
              <a:gd name="connsiteX0" fmla="*/ 38 w 21638"/>
              <a:gd name="connsiteY0" fmla="*/ 0 h 27015"/>
              <a:gd name="connsiteX1" fmla="*/ 21638 w 21638"/>
              <a:gd name="connsiteY1" fmla="*/ 0 h 27015"/>
              <a:gd name="connsiteX2" fmla="*/ 21598 w 21638"/>
              <a:gd name="connsiteY2" fmla="*/ 27015 h 27015"/>
              <a:gd name="connsiteX3" fmla="*/ 0 w 21638"/>
              <a:gd name="connsiteY3" fmla="*/ 23867 h 27015"/>
              <a:gd name="connsiteX4" fmla="*/ 38 w 21638"/>
              <a:gd name="connsiteY4" fmla="*/ 0 h 27015"/>
              <a:gd name="connsiteX0" fmla="*/ 38 w 21638"/>
              <a:gd name="connsiteY0" fmla="*/ 0 h 26500"/>
              <a:gd name="connsiteX1" fmla="*/ 21638 w 21638"/>
              <a:gd name="connsiteY1" fmla="*/ 0 h 26500"/>
              <a:gd name="connsiteX2" fmla="*/ 21598 w 21638"/>
              <a:gd name="connsiteY2" fmla="*/ 26500 h 26500"/>
              <a:gd name="connsiteX3" fmla="*/ 0 w 21638"/>
              <a:gd name="connsiteY3" fmla="*/ 23867 h 26500"/>
              <a:gd name="connsiteX4" fmla="*/ 38 w 21638"/>
              <a:gd name="connsiteY4" fmla="*/ 0 h 26500"/>
              <a:gd name="connsiteX0" fmla="*/ 38 w 21638"/>
              <a:gd name="connsiteY0" fmla="*/ 0 h 27300"/>
              <a:gd name="connsiteX1" fmla="*/ 21638 w 21638"/>
              <a:gd name="connsiteY1" fmla="*/ 0 h 27300"/>
              <a:gd name="connsiteX2" fmla="*/ 21598 w 21638"/>
              <a:gd name="connsiteY2" fmla="*/ 27300 h 27300"/>
              <a:gd name="connsiteX3" fmla="*/ 0 w 21638"/>
              <a:gd name="connsiteY3" fmla="*/ 23867 h 27300"/>
              <a:gd name="connsiteX4" fmla="*/ 38 w 21638"/>
              <a:gd name="connsiteY4" fmla="*/ 0 h 27300"/>
              <a:gd name="connsiteX0" fmla="*/ 38 w 21638"/>
              <a:gd name="connsiteY0" fmla="*/ 0 h 27300"/>
              <a:gd name="connsiteX1" fmla="*/ 21638 w 21638"/>
              <a:gd name="connsiteY1" fmla="*/ 0 h 27300"/>
              <a:gd name="connsiteX2" fmla="*/ 21598 w 21638"/>
              <a:gd name="connsiteY2" fmla="*/ 27300 h 27300"/>
              <a:gd name="connsiteX3" fmla="*/ 0 w 21638"/>
              <a:gd name="connsiteY3" fmla="*/ 23867 h 27300"/>
              <a:gd name="connsiteX4" fmla="*/ 38 w 21638"/>
              <a:gd name="connsiteY4" fmla="*/ 0 h 27300"/>
              <a:gd name="connsiteX0" fmla="*/ 38 w 21638"/>
              <a:gd name="connsiteY0" fmla="*/ 0 h 27300"/>
              <a:gd name="connsiteX1" fmla="*/ 21638 w 21638"/>
              <a:gd name="connsiteY1" fmla="*/ 0 h 27300"/>
              <a:gd name="connsiteX2" fmla="*/ 21598 w 21638"/>
              <a:gd name="connsiteY2" fmla="*/ 27300 h 27300"/>
              <a:gd name="connsiteX3" fmla="*/ 0 w 21638"/>
              <a:gd name="connsiteY3" fmla="*/ 23867 h 27300"/>
              <a:gd name="connsiteX4" fmla="*/ 38 w 21638"/>
              <a:gd name="connsiteY4" fmla="*/ 0 h 27300"/>
              <a:gd name="connsiteX0" fmla="*/ 38 w 21638"/>
              <a:gd name="connsiteY0" fmla="*/ 0 h 27300"/>
              <a:gd name="connsiteX1" fmla="*/ 21638 w 21638"/>
              <a:gd name="connsiteY1" fmla="*/ 0 h 27300"/>
              <a:gd name="connsiteX2" fmla="*/ 21598 w 21638"/>
              <a:gd name="connsiteY2" fmla="*/ 27300 h 27300"/>
              <a:gd name="connsiteX3" fmla="*/ 0 w 21638"/>
              <a:gd name="connsiteY3" fmla="*/ 23867 h 27300"/>
              <a:gd name="connsiteX4" fmla="*/ 38 w 21638"/>
              <a:gd name="connsiteY4" fmla="*/ 0 h 27300"/>
              <a:gd name="connsiteX0" fmla="*/ 2 w 21602"/>
              <a:gd name="connsiteY0" fmla="*/ 0 h 27300"/>
              <a:gd name="connsiteX1" fmla="*/ 21602 w 21602"/>
              <a:gd name="connsiteY1" fmla="*/ 0 h 27300"/>
              <a:gd name="connsiteX2" fmla="*/ 21562 w 21602"/>
              <a:gd name="connsiteY2" fmla="*/ 27300 h 27300"/>
              <a:gd name="connsiteX3" fmla="*/ 4 w 21602"/>
              <a:gd name="connsiteY3" fmla="*/ 22438 h 27300"/>
              <a:gd name="connsiteX4" fmla="*/ 2 w 21602"/>
              <a:gd name="connsiteY4" fmla="*/ 0 h 27300"/>
              <a:gd name="connsiteX0" fmla="*/ 2 w 21602"/>
              <a:gd name="connsiteY0" fmla="*/ 0 h 27300"/>
              <a:gd name="connsiteX1" fmla="*/ 21602 w 21602"/>
              <a:gd name="connsiteY1" fmla="*/ 0 h 27300"/>
              <a:gd name="connsiteX2" fmla="*/ 21562 w 21602"/>
              <a:gd name="connsiteY2" fmla="*/ 27300 h 27300"/>
              <a:gd name="connsiteX3" fmla="*/ 4 w 21602"/>
              <a:gd name="connsiteY3" fmla="*/ 22438 h 27300"/>
              <a:gd name="connsiteX4" fmla="*/ 2 w 21602"/>
              <a:gd name="connsiteY4" fmla="*/ 0 h 27300"/>
              <a:gd name="connsiteX0" fmla="*/ 2 w 21602"/>
              <a:gd name="connsiteY0" fmla="*/ 0 h 27300"/>
              <a:gd name="connsiteX1" fmla="*/ 21602 w 21602"/>
              <a:gd name="connsiteY1" fmla="*/ 0 h 27300"/>
              <a:gd name="connsiteX2" fmla="*/ 21596 w 21602"/>
              <a:gd name="connsiteY2" fmla="*/ 27300 h 27300"/>
              <a:gd name="connsiteX3" fmla="*/ 4 w 21602"/>
              <a:gd name="connsiteY3" fmla="*/ 22438 h 27300"/>
              <a:gd name="connsiteX4" fmla="*/ 2 w 21602"/>
              <a:gd name="connsiteY4" fmla="*/ 0 h 27300"/>
              <a:gd name="connsiteX0" fmla="*/ 2 w 21602"/>
              <a:gd name="connsiteY0" fmla="*/ 0 h 27496"/>
              <a:gd name="connsiteX1" fmla="*/ 21602 w 21602"/>
              <a:gd name="connsiteY1" fmla="*/ 0 h 27496"/>
              <a:gd name="connsiteX2" fmla="*/ 21596 w 21602"/>
              <a:gd name="connsiteY2" fmla="*/ 27496 h 27496"/>
              <a:gd name="connsiteX3" fmla="*/ 4 w 21602"/>
              <a:gd name="connsiteY3" fmla="*/ 22438 h 27496"/>
              <a:gd name="connsiteX4" fmla="*/ 2 w 21602"/>
              <a:gd name="connsiteY4" fmla="*/ 0 h 27496"/>
              <a:gd name="connsiteX0" fmla="*/ 2 w 21602"/>
              <a:gd name="connsiteY0" fmla="*/ 0 h 27496"/>
              <a:gd name="connsiteX1" fmla="*/ 21602 w 21602"/>
              <a:gd name="connsiteY1" fmla="*/ 0 h 27496"/>
              <a:gd name="connsiteX2" fmla="*/ 21596 w 21602"/>
              <a:gd name="connsiteY2" fmla="*/ 27496 h 27496"/>
              <a:gd name="connsiteX3" fmla="*/ 4 w 21602"/>
              <a:gd name="connsiteY3" fmla="*/ 22438 h 27496"/>
              <a:gd name="connsiteX4" fmla="*/ 2 w 21602"/>
              <a:gd name="connsiteY4" fmla="*/ 0 h 27496"/>
              <a:gd name="connsiteX0" fmla="*/ 2 w 21602"/>
              <a:gd name="connsiteY0" fmla="*/ 0 h 27496"/>
              <a:gd name="connsiteX1" fmla="*/ 21602 w 21602"/>
              <a:gd name="connsiteY1" fmla="*/ 0 h 27496"/>
              <a:gd name="connsiteX2" fmla="*/ 21596 w 21602"/>
              <a:gd name="connsiteY2" fmla="*/ 27496 h 27496"/>
              <a:gd name="connsiteX3" fmla="*/ 4 w 21602"/>
              <a:gd name="connsiteY3" fmla="*/ 22438 h 27496"/>
              <a:gd name="connsiteX4" fmla="*/ 2 w 21602"/>
              <a:gd name="connsiteY4" fmla="*/ 0 h 27496"/>
              <a:gd name="connsiteX0" fmla="*/ 2 w 21602"/>
              <a:gd name="connsiteY0" fmla="*/ 0 h 27496"/>
              <a:gd name="connsiteX1" fmla="*/ 21602 w 21602"/>
              <a:gd name="connsiteY1" fmla="*/ 0 h 27496"/>
              <a:gd name="connsiteX2" fmla="*/ 21596 w 21602"/>
              <a:gd name="connsiteY2" fmla="*/ 27496 h 27496"/>
              <a:gd name="connsiteX3" fmla="*/ 4 w 21602"/>
              <a:gd name="connsiteY3" fmla="*/ 22438 h 27496"/>
              <a:gd name="connsiteX4" fmla="*/ 2 w 21602"/>
              <a:gd name="connsiteY4" fmla="*/ 0 h 27496"/>
              <a:gd name="connsiteX0" fmla="*/ 2 w 21602"/>
              <a:gd name="connsiteY0" fmla="*/ 0 h 27496"/>
              <a:gd name="connsiteX1" fmla="*/ 21602 w 21602"/>
              <a:gd name="connsiteY1" fmla="*/ 0 h 27496"/>
              <a:gd name="connsiteX2" fmla="*/ 21596 w 21602"/>
              <a:gd name="connsiteY2" fmla="*/ 27496 h 27496"/>
              <a:gd name="connsiteX3" fmla="*/ 4 w 21602"/>
              <a:gd name="connsiteY3" fmla="*/ 22438 h 27496"/>
              <a:gd name="connsiteX4" fmla="*/ 2 w 21602"/>
              <a:gd name="connsiteY4" fmla="*/ 0 h 27496"/>
              <a:gd name="connsiteX0" fmla="*/ 2 w 21602"/>
              <a:gd name="connsiteY0" fmla="*/ 0 h 27496"/>
              <a:gd name="connsiteX1" fmla="*/ 21602 w 21602"/>
              <a:gd name="connsiteY1" fmla="*/ 0 h 27496"/>
              <a:gd name="connsiteX2" fmla="*/ 21596 w 21602"/>
              <a:gd name="connsiteY2" fmla="*/ 27496 h 27496"/>
              <a:gd name="connsiteX3" fmla="*/ 4 w 21602"/>
              <a:gd name="connsiteY3" fmla="*/ 22652 h 27496"/>
              <a:gd name="connsiteX4" fmla="*/ 2 w 21602"/>
              <a:gd name="connsiteY4" fmla="*/ 0 h 27496"/>
              <a:gd name="connsiteX0" fmla="*/ 2 w 21602"/>
              <a:gd name="connsiteY0" fmla="*/ 0 h 27496"/>
              <a:gd name="connsiteX1" fmla="*/ 21602 w 21602"/>
              <a:gd name="connsiteY1" fmla="*/ 0 h 27496"/>
              <a:gd name="connsiteX2" fmla="*/ 21596 w 21602"/>
              <a:gd name="connsiteY2" fmla="*/ 27496 h 27496"/>
              <a:gd name="connsiteX3" fmla="*/ 4 w 21602"/>
              <a:gd name="connsiteY3" fmla="*/ 22652 h 27496"/>
              <a:gd name="connsiteX4" fmla="*/ 2 w 21602"/>
              <a:gd name="connsiteY4" fmla="*/ 0 h 27496"/>
              <a:gd name="connsiteX0" fmla="*/ 2 w 21602"/>
              <a:gd name="connsiteY0" fmla="*/ 0 h 27496"/>
              <a:gd name="connsiteX1" fmla="*/ 21602 w 21602"/>
              <a:gd name="connsiteY1" fmla="*/ 0 h 27496"/>
              <a:gd name="connsiteX2" fmla="*/ 21596 w 21602"/>
              <a:gd name="connsiteY2" fmla="*/ 27496 h 27496"/>
              <a:gd name="connsiteX3" fmla="*/ 4 w 21602"/>
              <a:gd name="connsiteY3" fmla="*/ 22652 h 27496"/>
              <a:gd name="connsiteX4" fmla="*/ 2 w 21602"/>
              <a:gd name="connsiteY4" fmla="*/ 0 h 27496"/>
              <a:gd name="connsiteX0" fmla="*/ 2 w 21602"/>
              <a:gd name="connsiteY0" fmla="*/ 0 h 27496"/>
              <a:gd name="connsiteX1" fmla="*/ 21602 w 21602"/>
              <a:gd name="connsiteY1" fmla="*/ 0 h 27496"/>
              <a:gd name="connsiteX2" fmla="*/ 21596 w 21602"/>
              <a:gd name="connsiteY2" fmla="*/ 27496 h 27496"/>
              <a:gd name="connsiteX3" fmla="*/ 4 w 21602"/>
              <a:gd name="connsiteY3" fmla="*/ 22652 h 27496"/>
              <a:gd name="connsiteX4" fmla="*/ 2 w 21602"/>
              <a:gd name="connsiteY4" fmla="*/ 0 h 27496"/>
              <a:gd name="connsiteX0" fmla="*/ 2 w 21602"/>
              <a:gd name="connsiteY0" fmla="*/ 0 h 27496"/>
              <a:gd name="connsiteX1" fmla="*/ 21602 w 21602"/>
              <a:gd name="connsiteY1" fmla="*/ 0 h 27496"/>
              <a:gd name="connsiteX2" fmla="*/ 21596 w 21602"/>
              <a:gd name="connsiteY2" fmla="*/ 27496 h 27496"/>
              <a:gd name="connsiteX3" fmla="*/ 4 w 21602"/>
              <a:gd name="connsiteY3" fmla="*/ 22652 h 27496"/>
              <a:gd name="connsiteX4" fmla="*/ 2 w 21602"/>
              <a:gd name="connsiteY4" fmla="*/ 0 h 27496"/>
              <a:gd name="connsiteX0" fmla="*/ 2 w 21602"/>
              <a:gd name="connsiteY0" fmla="*/ 0 h 28096"/>
              <a:gd name="connsiteX1" fmla="*/ 21602 w 21602"/>
              <a:gd name="connsiteY1" fmla="*/ 0 h 28096"/>
              <a:gd name="connsiteX2" fmla="*/ 21596 w 21602"/>
              <a:gd name="connsiteY2" fmla="*/ 28096 h 28096"/>
              <a:gd name="connsiteX3" fmla="*/ 4 w 21602"/>
              <a:gd name="connsiteY3" fmla="*/ 22652 h 28096"/>
              <a:gd name="connsiteX4" fmla="*/ 2 w 21602"/>
              <a:gd name="connsiteY4" fmla="*/ 0 h 28096"/>
              <a:gd name="connsiteX0" fmla="*/ 2 w 21602"/>
              <a:gd name="connsiteY0" fmla="*/ 0 h 28096"/>
              <a:gd name="connsiteX1" fmla="*/ 21602 w 21602"/>
              <a:gd name="connsiteY1" fmla="*/ 0 h 28096"/>
              <a:gd name="connsiteX2" fmla="*/ 21596 w 21602"/>
              <a:gd name="connsiteY2" fmla="*/ 28096 h 28096"/>
              <a:gd name="connsiteX3" fmla="*/ 4 w 21602"/>
              <a:gd name="connsiteY3" fmla="*/ 22652 h 28096"/>
              <a:gd name="connsiteX4" fmla="*/ 2 w 21602"/>
              <a:gd name="connsiteY4" fmla="*/ 0 h 28096"/>
              <a:gd name="connsiteX0" fmla="*/ 2 w 21602"/>
              <a:gd name="connsiteY0" fmla="*/ 0 h 28096"/>
              <a:gd name="connsiteX1" fmla="*/ 21602 w 21602"/>
              <a:gd name="connsiteY1" fmla="*/ 0 h 28096"/>
              <a:gd name="connsiteX2" fmla="*/ 21596 w 21602"/>
              <a:gd name="connsiteY2" fmla="*/ 28096 h 28096"/>
              <a:gd name="connsiteX3" fmla="*/ 4 w 21602"/>
              <a:gd name="connsiteY3" fmla="*/ 23791 h 28096"/>
              <a:gd name="connsiteX4" fmla="*/ 2 w 21602"/>
              <a:gd name="connsiteY4" fmla="*/ 0 h 28096"/>
              <a:gd name="connsiteX0" fmla="*/ 2 w 21602"/>
              <a:gd name="connsiteY0" fmla="*/ 0 h 28096"/>
              <a:gd name="connsiteX1" fmla="*/ 21602 w 21602"/>
              <a:gd name="connsiteY1" fmla="*/ 0 h 28096"/>
              <a:gd name="connsiteX2" fmla="*/ 21596 w 21602"/>
              <a:gd name="connsiteY2" fmla="*/ 28096 h 28096"/>
              <a:gd name="connsiteX3" fmla="*/ 4 w 21602"/>
              <a:gd name="connsiteY3" fmla="*/ 23791 h 28096"/>
              <a:gd name="connsiteX4" fmla="*/ 2 w 21602"/>
              <a:gd name="connsiteY4" fmla="*/ 0 h 28096"/>
              <a:gd name="connsiteX0" fmla="*/ 1 w 21601"/>
              <a:gd name="connsiteY0" fmla="*/ 0 h 28096"/>
              <a:gd name="connsiteX1" fmla="*/ 21601 w 21601"/>
              <a:gd name="connsiteY1" fmla="*/ 0 h 28096"/>
              <a:gd name="connsiteX2" fmla="*/ 21595 w 21601"/>
              <a:gd name="connsiteY2" fmla="*/ 28096 h 28096"/>
              <a:gd name="connsiteX3" fmla="*/ 48 w 21601"/>
              <a:gd name="connsiteY3" fmla="*/ 23762 h 28096"/>
              <a:gd name="connsiteX4" fmla="*/ 1 w 21601"/>
              <a:gd name="connsiteY4" fmla="*/ 0 h 28096"/>
              <a:gd name="connsiteX0" fmla="*/ 1 w 21601"/>
              <a:gd name="connsiteY0" fmla="*/ 0 h 29079"/>
              <a:gd name="connsiteX1" fmla="*/ 21601 w 21601"/>
              <a:gd name="connsiteY1" fmla="*/ 0 h 29079"/>
              <a:gd name="connsiteX2" fmla="*/ 21595 w 21601"/>
              <a:gd name="connsiteY2" fmla="*/ 29079 h 29079"/>
              <a:gd name="connsiteX3" fmla="*/ 48 w 21601"/>
              <a:gd name="connsiteY3" fmla="*/ 23762 h 29079"/>
              <a:gd name="connsiteX4" fmla="*/ 1 w 21601"/>
              <a:gd name="connsiteY4" fmla="*/ 0 h 29079"/>
              <a:gd name="connsiteX0" fmla="*/ 1 w 21601"/>
              <a:gd name="connsiteY0" fmla="*/ 0 h 23762"/>
              <a:gd name="connsiteX1" fmla="*/ 21601 w 21601"/>
              <a:gd name="connsiteY1" fmla="*/ 0 h 23762"/>
              <a:gd name="connsiteX2" fmla="*/ 21567 w 21601"/>
              <a:gd name="connsiteY2" fmla="*/ 22010 h 23762"/>
              <a:gd name="connsiteX3" fmla="*/ 48 w 21601"/>
              <a:gd name="connsiteY3" fmla="*/ 23762 h 23762"/>
              <a:gd name="connsiteX4" fmla="*/ 1 w 21601"/>
              <a:gd name="connsiteY4" fmla="*/ 0 h 23762"/>
              <a:gd name="connsiteX0" fmla="*/ 1 w 21601"/>
              <a:gd name="connsiteY0" fmla="*/ 0 h 23762"/>
              <a:gd name="connsiteX1" fmla="*/ 21601 w 21601"/>
              <a:gd name="connsiteY1" fmla="*/ 0 h 23762"/>
              <a:gd name="connsiteX2" fmla="*/ 21567 w 21601"/>
              <a:gd name="connsiteY2" fmla="*/ 22010 h 23762"/>
              <a:gd name="connsiteX3" fmla="*/ 48 w 21601"/>
              <a:gd name="connsiteY3" fmla="*/ 23762 h 23762"/>
              <a:gd name="connsiteX4" fmla="*/ 1 w 21601"/>
              <a:gd name="connsiteY4" fmla="*/ 0 h 23762"/>
              <a:gd name="connsiteX0" fmla="*/ 1 w 21601"/>
              <a:gd name="connsiteY0" fmla="*/ 0 h 27483"/>
              <a:gd name="connsiteX1" fmla="*/ 21601 w 21601"/>
              <a:gd name="connsiteY1" fmla="*/ 0 h 27483"/>
              <a:gd name="connsiteX2" fmla="*/ 21567 w 21601"/>
              <a:gd name="connsiteY2" fmla="*/ 22010 h 27483"/>
              <a:gd name="connsiteX3" fmla="*/ 76 w 21601"/>
              <a:gd name="connsiteY3" fmla="*/ 27483 h 27483"/>
              <a:gd name="connsiteX4" fmla="*/ 1 w 21601"/>
              <a:gd name="connsiteY4" fmla="*/ 0 h 27483"/>
              <a:gd name="connsiteX0" fmla="*/ 1 w 21601"/>
              <a:gd name="connsiteY0" fmla="*/ 0 h 27483"/>
              <a:gd name="connsiteX1" fmla="*/ 21601 w 21601"/>
              <a:gd name="connsiteY1" fmla="*/ 0 h 27483"/>
              <a:gd name="connsiteX2" fmla="*/ 21567 w 21601"/>
              <a:gd name="connsiteY2" fmla="*/ 22010 h 27483"/>
              <a:gd name="connsiteX3" fmla="*/ 76 w 21601"/>
              <a:gd name="connsiteY3" fmla="*/ 27483 h 27483"/>
              <a:gd name="connsiteX4" fmla="*/ 1 w 21601"/>
              <a:gd name="connsiteY4" fmla="*/ 0 h 27483"/>
              <a:gd name="connsiteX0" fmla="*/ 1 w 21601"/>
              <a:gd name="connsiteY0" fmla="*/ 0 h 27483"/>
              <a:gd name="connsiteX1" fmla="*/ 21601 w 21601"/>
              <a:gd name="connsiteY1" fmla="*/ 0 h 27483"/>
              <a:gd name="connsiteX2" fmla="*/ 21567 w 21601"/>
              <a:gd name="connsiteY2" fmla="*/ 22010 h 27483"/>
              <a:gd name="connsiteX3" fmla="*/ 76 w 21601"/>
              <a:gd name="connsiteY3" fmla="*/ 27483 h 27483"/>
              <a:gd name="connsiteX4" fmla="*/ 1 w 21601"/>
              <a:gd name="connsiteY4" fmla="*/ 0 h 27483"/>
              <a:gd name="connsiteX0" fmla="*/ 1 w 21601"/>
              <a:gd name="connsiteY0" fmla="*/ 0 h 27483"/>
              <a:gd name="connsiteX1" fmla="*/ 21601 w 21601"/>
              <a:gd name="connsiteY1" fmla="*/ 0 h 27483"/>
              <a:gd name="connsiteX2" fmla="*/ 21567 w 21601"/>
              <a:gd name="connsiteY2" fmla="*/ 22010 h 27483"/>
              <a:gd name="connsiteX3" fmla="*/ 76 w 21601"/>
              <a:gd name="connsiteY3" fmla="*/ 27483 h 27483"/>
              <a:gd name="connsiteX4" fmla="*/ 1 w 21601"/>
              <a:gd name="connsiteY4" fmla="*/ 0 h 27483"/>
              <a:gd name="connsiteX0" fmla="*/ 1 w 21601"/>
              <a:gd name="connsiteY0" fmla="*/ 0 h 27483"/>
              <a:gd name="connsiteX1" fmla="*/ 21601 w 21601"/>
              <a:gd name="connsiteY1" fmla="*/ 0 h 27483"/>
              <a:gd name="connsiteX2" fmla="*/ 21543 w 21601"/>
              <a:gd name="connsiteY2" fmla="*/ 17380 h 27483"/>
              <a:gd name="connsiteX3" fmla="*/ 76 w 21601"/>
              <a:gd name="connsiteY3" fmla="*/ 27483 h 27483"/>
              <a:gd name="connsiteX4" fmla="*/ 1 w 21601"/>
              <a:gd name="connsiteY4" fmla="*/ 0 h 27483"/>
              <a:gd name="connsiteX0" fmla="*/ 1 w 21601"/>
              <a:gd name="connsiteY0" fmla="*/ 0 h 27483"/>
              <a:gd name="connsiteX1" fmla="*/ 21601 w 21601"/>
              <a:gd name="connsiteY1" fmla="*/ 0 h 27483"/>
              <a:gd name="connsiteX2" fmla="*/ 21543 w 21601"/>
              <a:gd name="connsiteY2" fmla="*/ 17380 h 27483"/>
              <a:gd name="connsiteX3" fmla="*/ 76 w 21601"/>
              <a:gd name="connsiteY3" fmla="*/ 27483 h 27483"/>
              <a:gd name="connsiteX4" fmla="*/ 1 w 21601"/>
              <a:gd name="connsiteY4" fmla="*/ 0 h 27483"/>
              <a:gd name="connsiteX0" fmla="*/ 21 w 21621"/>
              <a:gd name="connsiteY0" fmla="*/ 0 h 28034"/>
              <a:gd name="connsiteX1" fmla="*/ 21621 w 21621"/>
              <a:gd name="connsiteY1" fmla="*/ 0 h 28034"/>
              <a:gd name="connsiteX2" fmla="*/ 21563 w 21621"/>
              <a:gd name="connsiteY2" fmla="*/ 17380 h 28034"/>
              <a:gd name="connsiteX3" fmla="*/ 0 w 21621"/>
              <a:gd name="connsiteY3" fmla="*/ 28034 h 28034"/>
              <a:gd name="connsiteX4" fmla="*/ 21 w 21621"/>
              <a:gd name="connsiteY4" fmla="*/ 0 h 28034"/>
              <a:gd name="connsiteX0" fmla="*/ 1 w 21601"/>
              <a:gd name="connsiteY0" fmla="*/ 0 h 28034"/>
              <a:gd name="connsiteX1" fmla="*/ 21601 w 21601"/>
              <a:gd name="connsiteY1" fmla="*/ 0 h 28034"/>
              <a:gd name="connsiteX2" fmla="*/ 21543 w 21601"/>
              <a:gd name="connsiteY2" fmla="*/ 17380 h 28034"/>
              <a:gd name="connsiteX3" fmla="*/ 76 w 21601"/>
              <a:gd name="connsiteY3" fmla="*/ 28034 h 28034"/>
              <a:gd name="connsiteX4" fmla="*/ 1 w 21601"/>
              <a:gd name="connsiteY4" fmla="*/ 0 h 28034"/>
              <a:gd name="connsiteX0" fmla="*/ 1 w 21601"/>
              <a:gd name="connsiteY0" fmla="*/ 0 h 28034"/>
              <a:gd name="connsiteX1" fmla="*/ 21601 w 21601"/>
              <a:gd name="connsiteY1" fmla="*/ 0 h 28034"/>
              <a:gd name="connsiteX2" fmla="*/ 21543 w 21601"/>
              <a:gd name="connsiteY2" fmla="*/ 17380 h 28034"/>
              <a:gd name="connsiteX3" fmla="*/ 76 w 21601"/>
              <a:gd name="connsiteY3" fmla="*/ 28034 h 28034"/>
              <a:gd name="connsiteX4" fmla="*/ 1 w 21601"/>
              <a:gd name="connsiteY4" fmla="*/ 0 h 28034"/>
              <a:gd name="connsiteX0" fmla="*/ 1 w 21601"/>
              <a:gd name="connsiteY0" fmla="*/ 0 h 28034"/>
              <a:gd name="connsiteX1" fmla="*/ 21601 w 21601"/>
              <a:gd name="connsiteY1" fmla="*/ 0 h 28034"/>
              <a:gd name="connsiteX2" fmla="*/ 21543 w 21601"/>
              <a:gd name="connsiteY2" fmla="*/ 17380 h 28034"/>
              <a:gd name="connsiteX3" fmla="*/ 76 w 21601"/>
              <a:gd name="connsiteY3" fmla="*/ 28034 h 28034"/>
              <a:gd name="connsiteX4" fmla="*/ 1 w 21601"/>
              <a:gd name="connsiteY4" fmla="*/ 0 h 28034"/>
              <a:gd name="connsiteX0" fmla="*/ 1 w 21601"/>
              <a:gd name="connsiteY0" fmla="*/ 0 h 28034"/>
              <a:gd name="connsiteX1" fmla="*/ 21601 w 21601"/>
              <a:gd name="connsiteY1" fmla="*/ 0 h 28034"/>
              <a:gd name="connsiteX2" fmla="*/ 21543 w 21601"/>
              <a:gd name="connsiteY2" fmla="*/ 17380 h 28034"/>
              <a:gd name="connsiteX3" fmla="*/ 76 w 21601"/>
              <a:gd name="connsiteY3" fmla="*/ 28034 h 28034"/>
              <a:gd name="connsiteX4" fmla="*/ 1 w 21601"/>
              <a:gd name="connsiteY4" fmla="*/ 0 h 28034"/>
              <a:gd name="connsiteX0" fmla="*/ 1 w 21601"/>
              <a:gd name="connsiteY0" fmla="*/ 0 h 28034"/>
              <a:gd name="connsiteX1" fmla="*/ 21601 w 21601"/>
              <a:gd name="connsiteY1" fmla="*/ 0 h 28034"/>
              <a:gd name="connsiteX2" fmla="*/ 21543 w 21601"/>
              <a:gd name="connsiteY2" fmla="*/ 17380 h 28034"/>
              <a:gd name="connsiteX3" fmla="*/ 76 w 21601"/>
              <a:gd name="connsiteY3" fmla="*/ 28034 h 28034"/>
              <a:gd name="connsiteX4" fmla="*/ 1 w 21601"/>
              <a:gd name="connsiteY4" fmla="*/ 0 h 28034"/>
              <a:gd name="connsiteX0" fmla="*/ 1 w 21601"/>
              <a:gd name="connsiteY0" fmla="*/ 0 h 28034"/>
              <a:gd name="connsiteX1" fmla="*/ 21601 w 21601"/>
              <a:gd name="connsiteY1" fmla="*/ 0 h 28034"/>
              <a:gd name="connsiteX2" fmla="*/ 21592 w 21601"/>
              <a:gd name="connsiteY2" fmla="*/ 17380 h 28034"/>
              <a:gd name="connsiteX3" fmla="*/ 76 w 21601"/>
              <a:gd name="connsiteY3" fmla="*/ 28034 h 28034"/>
              <a:gd name="connsiteX4" fmla="*/ 1 w 21601"/>
              <a:gd name="connsiteY4" fmla="*/ 0 h 28034"/>
              <a:gd name="connsiteX0" fmla="*/ 1 w 21601"/>
              <a:gd name="connsiteY0" fmla="*/ 0 h 28034"/>
              <a:gd name="connsiteX1" fmla="*/ 21601 w 21601"/>
              <a:gd name="connsiteY1" fmla="*/ 0 h 28034"/>
              <a:gd name="connsiteX2" fmla="*/ 21592 w 21601"/>
              <a:gd name="connsiteY2" fmla="*/ 17380 h 28034"/>
              <a:gd name="connsiteX3" fmla="*/ 76 w 21601"/>
              <a:gd name="connsiteY3" fmla="*/ 28034 h 28034"/>
              <a:gd name="connsiteX4" fmla="*/ 1 w 21601"/>
              <a:gd name="connsiteY4" fmla="*/ 0 h 28034"/>
              <a:gd name="connsiteX0" fmla="*/ 1 w 21592"/>
              <a:gd name="connsiteY0" fmla="*/ 0 h 28034"/>
              <a:gd name="connsiteX1" fmla="*/ 21589 w 21592"/>
              <a:gd name="connsiteY1" fmla="*/ 0 h 28034"/>
              <a:gd name="connsiteX2" fmla="*/ 21592 w 21592"/>
              <a:gd name="connsiteY2" fmla="*/ 17380 h 28034"/>
              <a:gd name="connsiteX3" fmla="*/ 76 w 21592"/>
              <a:gd name="connsiteY3" fmla="*/ 28034 h 28034"/>
              <a:gd name="connsiteX4" fmla="*/ 1 w 21592"/>
              <a:gd name="connsiteY4" fmla="*/ 0 h 28034"/>
              <a:gd name="connsiteX0" fmla="*/ 23 w 21516"/>
              <a:gd name="connsiteY0" fmla="*/ 0 h 28034"/>
              <a:gd name="connsiteX1" fmla="*/ 21513 w 21516"/>
              <a:gd name="connsiteY1" fmla="*/ 0 h 28034"/>
              <a:gd name="connsiteX2" fmla="*/ 21516 w 21516"/>
              <a:gd name="connsiteY2" fmla="*/ 17380 h 28034"/>
              <a:gd name="connsiteX3" fmla="*/ 0 w 21516"/>
              <a:gd name="connsiteY3" fmla="*/ 28034 h 28034"/>
              <a:gd name="connsiteX4" fmla="*/ 23 w 21516"/>
              <a:gd name="connsiteY4" fmla="*/ 0 h 28034"/>
              <a:gd name="connsiteX0" fmla="*/ 1 w 21531"/>
              <a:gd name="connsiteY0" fmla="*/ 0 h 28034"/>
              <a:gd name="connsiteX1" fmla="*/ 21528 w 21531"/>
              <a:gd name="connsiteY1" fmla="*/ 0 h 28034"/>
              <a:gd name="connsiteX2" fmla="*/ 21531 w 21531"/>
              <a:gd name="connsiteY2" fmla="*/ 17380 h 28034"/>
              <a:gd name="connsiteX3" fmla="*/ 15 w 21531"/>
              <a:gd name="connsiteY3" fmla="*/ 28034 h 28034"/>
              <a:gd name="connsiteX4" fmla="*/ 1 w 21531"/>
              <a:gd name="connsiteY4" fmla="*/ 0 h 28034"/>
              <a:gd name="connsiteX0" fmla="*/ 1 w 21531"/>
              <a:gd name="connsiteY0" fmla="*/ 0 h 28034"/>
              <a:gd name="connsiteX1" fmla="*/ 21528 w 21531"/>
              <a:gd name="connsiteY1" fmla="*/ 0 h 28034"/>
              <a:gd name="connsiteX2" fmla="*/ 21531 w 21531"/>
              <a:gd name="connsiteY2" fmla="*/ 17380 h 28034"/>
              <a:gd name="connsiteX3" fmla="*/ 15 w 21531"/>
              <a:gd name="connsiteY3" fmla="*/ 28034 h 28034"/>
              <a:gd name="connsiteX4" fmla="*/ 1 w 21531"/>
              <a:gd name="connsiteY4" fmla="*/ 0 h 28034"/>
              <a:gd name="connsiteX0" fmla="*/ 1 w 21531"/>
              <a:gd name="connsiteY0" fmla="*/ 0 h 28034"/>
              <a:gd name="connsiteX1" fmla="*/ 21528 w 21531"/>
              <a:gd name="connsiteY1" fmla="*/ 0 h 28034"/>
              <a:gd name="connsiteX2" fmla="*/ 21531 w 21531"/>
              <a:gd name="connsiteY2" fmla="*/ 17380 h 28034"/>
              <a:gd name="connsiteX3" fmla="*/ 15 w 21531"/>
              <a:gd name="connsiteY3" fmla="*/ 28034 h 28034"/>
              <a:gd name="connsiteX4" fmla="*/ 1 w 21531"/>
              <a:gd name="connsiteY4" fmla="*/ 0 h 28034"/>
              <a:gd name="connsiteX0" fmla="*/ 1 w 21531"/>
              <a:gd name="connsiteY0" fmla="*/ 0 h 28034"/>
              <a:gd name="connsiteX1" fmla="*/ 21528 w 21531"/>
              <a:gd name="connsiteY1" fmla="*/ 0 h 28034"/>
              <a:gd name="connsiteX2" fmla="*/ 21531 w 21531"/>
              <a:gd name="connsiteY2" fmla="*/ 17380 h 28034"/>
              <a:gd name="connsiteX3" fmla="*/ 15 w 21531"/>
              <a:gd name="connsiteY3" fmla="*/ 28034 h 28034"/>
              <a:gd name="connsiteX4" fmla="*/ 1 w 21531"/>
              <a:gd name="connsiteY4" fmla="*/ 0 h 28034"/>
              <a:gd name="connsiteX0" fmla="*/ 1 w 21531"/>
              <a:gd name="connsiteY0" fmla="*/ 0 h 28034"/>
              <a:gd name="connsiteX1" fmla="*/ 21528 w 21531"/>
              <a:gd name="connsiteY1" fmla="*/ 0 h 28034"/>
              <a:gd name="connsiteX2" fmla="*/ 21531 w 21531"/>
              <a:gd name="connsiteY2" fmla="*/ 17951 h 28034"/>
              <a:gd name="connsiteX3" fmla="*/ 15 w 21531"/>
              <a:gd name="connsiteY3" fmla="*/ 28034 h 28034"/>
              <a:gd name="connsiteX4" fmla="*/ 1 w 21531"/>
              <a:gd name="connsiteY4" fmla="*/ 0 h 28034"/>
              <a:gd name="connsiteX0" fmla="*/ 1 w 21531"/>
              <a:gd name="connsiteY0" fmla="*/ 0 h 28034"/>
              <a:gd name="connsiteX1" fmla="*/ 21528 w 21531"/>
              <a:gd name="connsiteY1" fmla="*/ 0 h 28034"/>
              <a:gd name="connsiteX2" fmla="*/ 21531 w 21531"/>
              <a:gd name="connsiteY2" fmla="*/ 17951 h 28034"/>
              <a:gd name="connsiteX3" fmla="*/ 15 w 21531"/>
              <a:gd name="connsiteY3" fmla="*/ 28034 h 28034"/>
              <a:gd name="connsiteX4" fmla="*/ 1 w 21531"/>
              <a:gd name="connsiteY4" fmla="*/ 0 h 28034"/>
              <a:gd name="connsiteX0" fmla="*/ 1 w 21531"/>
              <a:gd name="connsiteY0" fmla="*/ 0 h 26208"/>
              <a:gd name="connsiteX1" fmla="*/ 21528 w 21531"/>
              <a:gd name="connsiteY1" fmla="*/ 0 h 26208"/>
              <a:gd name="connsiteX2" fmla="*/ 21531 w 21531"/>
              <a:gd name="connsiteY2" fmla="*/ 17951 h 26208"/>
              <a:gd name="connsiteX3" fmla="*/ 15 w 21531"/>
              <a:gd name="connsiteY3" fmla="*/ 26208 h 26208"/>
              <a:gd name="connsiteX4" fmla="*/ 1 w 21531"/>
              <a:gd name="connsiteY4" fmla="*/ 0 h 26208"/>
              <a:gd name="connsiteX0" fmla="*/ 1 w 21531"/>
              <a:gd name="connsiteY0" fmla="*/ 0 h 26208"/>
              <a:gd name="connsiteX1" fmla="*/ 21528 w 21531"/>
              <a:gd name="connsiteY1" fmla="*/ 0 h 26208"/>
              <a:gd name="connsiteX2" fmla="*/ 21531 w 21531"/>
              <a:gd name="connsiteY2" fmla="*/ 17951 h 26208"/>
              <a:gd name="connsiteX3" fmla="*/ 15 w 21531"/>
              <a:gd name="connsiteY3" fmla="*/ 26208 h 26208"/>
              <a:gd name="connsiteX4" fmla="*/ 1 w 21531"/>
              <a:gd name="connsiteY4" fmla="*/ 0 h 26208"/>
              <a:gd name="connsiteX0" fmla="*/ 1 w 21531"/>
              <a:gd name="connsiteY0" fmla="*/ 0 h 26208"/>
              <a:gd name="connsiteX1" fmla="*/ 21528 w 21531"/>
              <a:gd name="connsiteY1" fmla="*/ 0 h 26208"/>
              <a:gd name="connsiteX2" fmla="*/ 21531 w 21531"/>
              <a:gd name="connsiteY2" fmla="*/ 17951 h 26208"/>
              <a:gd name="connsiteX3" fmla="*/ 15 w 21531"/>
              <a:gd name="connsiteY3" fmla="*/ 26208 h 26208"/>
              <a:gd name="connsiteX4" fmla="*/ 1 w 21531"/>
              <a:gd name="connsiteY4" fmla="*/ 0 h 26208"/>
              <a:gd name="connsiteX0" fmla="*/ 1 w 21531"/>
              <a:gd name="connsiteY0" fmla="*/ 0 h 24952"/>
              <a:gd name="connsiteX1" fmla="*/ 21528 w 21531"/>
              <a:gd name="connsiteY1" fmla="*/ 0 h 24952"/>
              <a:gd name="connsiteX2" fmla="*/ 21531 w 21531"/>
              <a:gd name="connsiteY2" fmla="*/ 17951 h 24952"/>
              <a:gd name="connsiteX3" fmla="*/ 15 w 21531"/>
              <a:gd name="connsiteY3" fmla="*/ 24952 h 24952"/>
              <a:gd name="connsiteX4" fmla="*/ 1 w 21531"/>
              <a:gd name="connsiteY4" fmla="*/ 0 h 24952"/>
              <a:gd name="connsiteX0" fmla="*/ 1 w 21531"/>
              <a:gd name="connsiteY0" fmla="*/ 0 h 24952"/>
              <a:gd name="connsiteX1" fmla="*/ 21528 w 21531"/>
              <a:gd name="connsiteY1" fmla="*/ 0 h 24952"/>
              <a:gd name="connsiteX2" fmla="*/ 21531 w 21531"/>
              <a:gd name="connsiteY2" fmla="*/ 17951 h 24952"/>
              <a:gd name="connsiteX3" fmla="*/ 15 w 21531"/>
              <a:gd name="connsiteY3" fmla="*/ 24952 h 24952"/>
              <a:gd name="connsiteX4" fmla="*/ 1 w 21531"/>
              <a:gd name="connsiteY4" fmla="*/ 0 h 24952"/>
              <a:gd name="connsiteX0" fmla="*/ 1 w 21531"/>
              <a:gd name="connsiteY0" fmla="*/ 0 h 24952"/>
              <a:gd name="connsiteX1" fmla="*/ 21528 w 21531"/>
              <a:gd name="connsiteY1" fmla="*/ 0 h 24952"/>
              <a:gd name="connsiteX2" fmla="*/ 21531 w 21531"/>
              <a:gd name="connsiteY2" fmla="*/ 17951 h 24952"/>
              <a:gd name="connsiteX3" fmla="*/ 15 w 21531"/>
              <a:gd name="connsiteY3" fmla="*/ 24952 h 24952"/>
              <a:gd name="connsiteX4" fmla="*/ 1 w 21531"/>
              <a:gd name="connsiteY4" fmla="*/ 0 h 24952"/>
              <a:gd name="connsiteX0" fmla="*/ 1 w 21531"/>
              <a:gd name="connsiteY0" fmla="*/ 0 h 24952"/>
              <a:gd name="connsiteX1" fmla="*/ 21528 w 21531"/>
              <a:gd name="connsiteY1" fmla="*/ 0 h 24952"/>
              <a:gd name="connsiteX2" fmla="*/ 21531 w 21531"/>
              <a:gd name="connsiteY2" fmla="*/ 17951 h 24952"/>
              <a:gd name="connsiteX3" fmla="*/ 15 w 21531"/>
              <a:gd name="connsiteY3" fmla="*/ 24952 h 24952"/>
              <a:gd name="connsiteX4" fmla="*/ 1 w 21531"/>
              <a:gd name="connsiteY4" fmla="*/ 0 h 24952"/>
              <a:gd name="connsiteX0" fmla="*/ 1 w 21531"/>
              <a:gd name="connsiteY0" fmla="*/ 0 h 24952"/>
              <a:gd name="connsiteX1" fmla="*/ 21528 w 21531"/>
              <a:gd name="connsiteY1" fmla="*/ 0 h 24952"/>
              <a:gd name="connsiteX2" fmla="*/ 21531 w 21531"/>
              <a:gd name="connsiteY2" fmla="*/ 17951 h 24952"/>
              <a:gd name="connsiteX3" fmla="*/ 15 w 21531"/>
              <a:gd name="connsiteY3" fmla="*/ 24952 h 24952"/>
              <a:gd name="connsiteX4" fmla="*/ 1 w 21531"/>
              <a:gd name="connsiteY4" fmla="*/ 0 h 24952"/>
              <a:gd name="connsiteX0" fmla="*/ 1 w 21531"/>
              <a:gd name="connsiteY0" fmla="*/ 0 h 24952"/>
              <a:gd name="connsiteX1" fmla="*/ 21528 w 21531"/>
              <a:gd name="connsiteY1" fmla="*/ 0 h 24952"/>
              <a:gd name="connsiteX2" fmla="*/ 21531 w 21531"/>
              <a:gd name="connsiteY2" fmla="*/ 17951 h 24952"/>
              <a:gd name="connsiteX3" fmla="*/ 15 w 21531"/>
              <a:gd name="connsiteY3" fmla="*/ 24952 h 24952"/>
              <a:gd name="connsiteX4" fmla="*/ 1 w 21531"/>
              <a:gd name="connsiteY4" fmla="*/ 0 h 24952"/>
              <a:gd name="connsiteX0" fmla="*/ 1 w 21531"/>
              <a:gd name="connsiteY0" fmla="*/ 0 h 24952"/>
              <a:gd name="connsiteX1" fmla="*/ 21528 w 21531"/>
              <a:gd name="connsiteY1" fmla="*/ 0 h 24952"/>
              <a:gd name="connsiteX2" fmla="*/ 21531 w 21531"/>
              <a:gd name="connsiteY2" fmla="*/ 17951 h 24952"/>
              <a:gd name="connsiteX3" fmla="*/ 15 w 21531"/>
              <a:gd name="connsiteY3" fmla="*/ 24952 h 24952"/>
              <a:gd name="connsiteX4" fmla="*/ 1 w 21531"/>
              <a:gd name="connsiteY4" fmla="*/ 0 h 24952"/>
              <a:gd name="connsiteX0" fmla="*/ 1 w 21531"/>
              <a:gd name="connsiteY0" fmla="*/ 0 h 24512"/>
              <a:gd name="connsiteX1" fmla="*/ 21528 w 21531"/>
              <a:gd name="connsiteY1" fmla="*/ 0 h 24512"/>
              <a:gd name="connsiteX2" fmla="*/ 21531 w 21531"/>
              <a:gd name="connsiteY2" fmla="*/ 17951 h 24512"/>
              <a:gd name="connsiteX3" fmla="*/ 15 w 21531"/>
              <a:gd name="connsiteY3" fmla="*/ 24512 h 24512"/>
              <a:gd name="connsiteX4" fmla="*/ 1 w 21531"/>
              <a:gd name="connsiteY4" fmla="*/ 0 h 24512"/>
              <a:gd name="connsiteX0" fmla="*/ 1 w 21531"/>
              <a:gd name="connsiteY0" fmla="*/ 0 h 24512"/>
              <a:gd name="connsiteX1" fmla="*/ 21528 w 21531"/>
              <a:gd name="connsiteY1" fmla="*/ 0 h 24512"/>
              <a:gd name="connsiteX2" fmla="*/ 21531 w 21531"/>
              <a:gd name="connsiteY2" fmla="*/ 17951 h 24512"/>
              <a:gd name="connsiteX3" fmla="*/ 15 w 21531"/>
              <a:gd name="connsiteY3" fmla="*/ 24512 h 24512"/>
              <a:gd name="connsiteX4" fmla="*/ 1 w 21531"/>
              <a:gd name="connsiteY4" fmla="*/ 0 h 24512"/>
              <a:gd name="connsiteX0" fmla="*/ 1 w 21531"/>
              <a:gd name="connsiteY0" fmla="*/ 0 h 22622"/>
              <a:gd name="connsiteX1" fmla="*/ 21528 w 21531"/>
              <a:gd name="connsiteY1" fmla="*/ 0 h 22622"/>
              <a:gd name="connsiteX2" fmla="*/ 21531 w 21531"/>
              <a:gd name="connsiteY2" fmla="*/ 17951 h 22622"/>
              <a:gd name="connsiteX3" fmla="*/ 15 w 21531"/>
              <a:gd name="connsiteY3" fmla="*/ 22622 h 22622"/>
              <a:gd name="connsiteX4" fmla="*/ 1 w 21531"/>
              <a:gd name="connsiteY4" fmla="*/ 0 h 22622"/>
              <a:gd name="connsiteX0" fmla="*/ 1 w 21531"/>
              <a:gd name="connsiteY0" fmla="*/ 0 h 22622"/>
              <a:gd name="connsiteX1" fmla="*/ 21528 w 21531"/>
              <a:gd name="connsiteY1" fmla="*/ 0 h 22622"/>
              <a:gd name="connsiteX2" fmla="*/ 21531 w 21531"/>
              <a:gd name="connsiteY2" fmla="*/ 17951 h 22622"/>
              <a:gd name="connsiteX3" fmla="*/ 15 w 21531"/>
              <a:gd name="connsiteY3" fmla="*/ 22622 h 22622"/>
              <a:gd name="connsiteX4" fmla="*/ 1 w 21531"/>
              <a:gd name="connsiteY4" fmla="*/ 0 h 22622"/>
              <a:gd name="connsiteX0" fmla="*/ 1 w 21531"/>
              <a:gd name="connsiteY0" fmla="*/ 0 h 22622"/>
              <a:gd name="connsiteX1" fmla="*/ 21528 w 21531"/>
              <a:gd name="connsiteY1" fmla="*/ 0 h 22622"/>
              <a:gd name="connsiteX2" fmla="*/ 21531 w 21531"/>
              <a:gd name="connsiteY2" fmla="*/ 17951 h 22622"/>
              <a:gd name="connsiteX3" fmla="*/ 15 w 21531"/>
              <a:gd name="connsiteY3" fmla="*/ 22622 h 22622"/>
              <a:gd name="connsiteX4" fmla="*/ 1 w 21531"/>
              <a:gd name="connsiteY4" fmla="*/ 0 h 22622"/>
              <a:gd name="connsiteX0" fmla="*/ 1 w 21531"/>
              <a:gd name="connsiteY0" fmla="*/ 0 h 22622"/>
              <a:gd name="connsiteX1" fmla="*/ 21528 w 21531"/>
              <a:gd name="connsiteY1" fmla="*/ 0 h 22622"/>
              <a:gd name="connsiteX2" fmla="*/ 21531 w 21531"/>
              <a:gd name="connsiteY2" fmla="*/ 18266 h 22622"/>
              <a:gd name="connsiteX3" fmla="*/ 15 w 21531"/>
              <a:gd name="connsiteY3" fmla="*/ 22622 h 22622"/>
              <a:gd name="connsiteX4" fmla="*/ 1 w 21531"/>
              <a:gd name="connsiteY4" fmla="*/ 0 h 22622"/>
              <a:gd name="connsiteX0" fmla="*/ 1 w 21531"/>
              <a:gd name="connsiteY0" fmla="*/ 0 h 22622"/>
              <a:gd name="connsiteX1" fmla="*/ 21528 w 21531"/>
              <a:gd name="connsiteY1" fmla="*/ 0 h 22622"/>
              <a:gd name="connsiteX2" fmla="*/ 21531 w 21531"/>
              <a:gd name="connsiteY2" fmla="*/ 18266 h 22622"/>
              <a:gd name="connsiteX3" fmla="*/ 15 w 21531"/>
              <a:gd name="connsiteY3" fmla="*/ 22622 h 22622"/>
              <a:gd name="connsiteX4" fmla="*/ 1 w 21531"/>
              <a:gd name="connsiteY4" fmla="*/ 0 h 22622"/>
              <a:gd name="connsiteX0" fmla="*/ 1 w 21531"/>
              <a:gd name="connsiteY0" fmla="*/ 0 h 21913"/>
              <a:gd name="connsiteX1" fmla="*/ 21528 w 21531"/>
              <a:gd name="connsiteY1" fmla="*/ 0 h 21913"/>
              <a:gd name="connsiteX2" fmla="*/ 21531 w 21531"/>
              <a:gd name="connsiteY2" fmla="*/ 18266 h 21913"/>
              <a:gd name="connsiteX3" fmla="*/ 15 w 21531"/>
              <a:gd name="connsiteY3" fmla="*/ 21913 h 21913"/>
              <a:gd name="connsiteX4" fmla="*/ 1 w 21531"/>
              <a:gd name="connsiteY4" fmla="*/ 0 h 21913"/>
              <a:gd name="connsiteX0" fmla="*/ 1 w 21531"/>
              <a:gd name="connsiteY0" fmla="*/ 0 h 21913"/>
              <a:gd name="connsiteX1" fmla="*/ 21528 w 21531"/>
              <a:gd name="connsiteY1" fmla="*/ 0 h 21913"/>
              <a:gd name="connsiteX2" fmla="*/ 21531 w 21531"/>
              <a:gd name="connsiteY2" fmla="*/ 18266 h 21913"/>
              <a:gd name="connsiteX3" fmla="*/ 15 w 21531"/>
              <a:gd name="connsiteY3" fmla="*/ 21913 h 21913"/>
              <a:gd name="connsiteX4" fmla="*/ 1 w 21531"/>
              <a:gd name="connsiteY4" fmla="*/ 0 h 21913"/>
              <a:gd name="connsiteX0" fmla="*/ 1 w 21531"/>
              <a:gd name="connsiteY0" fmla="*/ 0 h 21913"/>
              <a:gd name="connsiteX1" fmla="*/ 21528 w 21531"/>
              <a:gd name="connsiteY1" fmla="*/ 0 h 21913"/>
              <a:gd name="connsiteX2" fmla="*/ 21531 w 21531"/>
              <a:gd name="connsiteY2" fmla="*/ 18266 h 21913"/>
              <a:gd name="connsiteX3" fmla="*/ 15 w 21531"/>
              <a:gd name="connsiteY3" fmla="*/ 21913 h 21913"/>
              <a:gd name="connsiteX4" fmla="*/ 1 w 21531"/>
              <a:gd name="connsiteY4" fmla="*/ 0 h 21913"/>
              <a:gd name="connsiteX0" fmla="*/ 1 w 21531"/>
              <a:gd name="connsiteY0" fmla="*/ 0 h 21913"/>
              <a:gd name="connsiteX1" fmla="*/ 21528 w 21531"/>
              <a:gd name="connsiteY1" fmla="*/ 0 h 21913"/>
              <a:gd name="connsiteX2" fmla="*/ 21531 w 21531"/>
              <a:gd name="connsiteY2" fmla="*/ 18266 h 21913"/>
              <a:gd name="connsiteX3" fmla="*/ 15 w 21531"/>
              <a:gd name="connsiteY3" fmla="*/ 21913 h 21913"/>
              <a:gd name="connsiteX4" fmla="*/ 1 w 21531"/>
              <a:gd name="connsiteY4" fmla="*/ 0 h 21913"/>
              <a:gd name="connsiteX0" fmla="*/ 1 w 21531"/>
              <a:gd name="connsiteY0" fmla="*/ 0 h 20940"/>
              <a:gd name="connsiteX1" fmla="*/ 21528 w 21531"/>
              <a:gd name="connsiteY1" fmla="*/ 0 h 20940"/>
              <a:gd name="connsiteX2" fmla="*/ 21531 w 21531"/>
              <a:gd name="connsiteY2" fmla="*/ 18266 h 20940"/>
              <a:gd name="connsiteX3" fmla="*/ 15 w 21531"/>
              <a:gd name="connsiteY3" fmla="*/ 20940 h 20940"/>
              <a:gd name="connsiteX4" fmla="*/ 1 w 21531"/>
              <a:gd name="connsiteY4" fmla="*/ 0 h 2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" h="20940">
                <a:moveTo>
                  <a:pt x="1" y="0"/>
                </a:moveTo>
                <a:lnTo>
                  <a:pt x="21528" y="0"/>
                </a:lnTo>
                <a:cubicBezTo>
                  <a:pt x="21528" y="12535"/>
                  <a:pt x="21531" y="5731"/>
                  <a:pt x="21531" y="18266"/>
                </a:cubicBezTo>
                <a:cubicBezTo>
                  <a:pt x="13258" y="9862"/>
                  <a:pt x="6452" y="13580"/>
                  <a:pt x="15" y="20940"/>
                </a:cubicBezTo>
                <a:cubicBezTo>
                  <a:pt x="22" y="8014"/>
                  <a:pt x="-6" y="10562"/>
                  <a:pt x="1" y="0"/>
                </a:cubicBezTo>
                <a:close/>
              </a:path>
            </a:pathLst>
          </a:custGeom>
          <a:solidFill>
            <a:srgbClr val="338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3" name="Grafik 3">
            <a:extLst>
              <a:ext uri="{FF2B5EF4-FFF2-40B4-BE49-F238E27FC236}">
                <a16:creationId xmlns:a16="http://schemas.microsoft.com/office/drawing/2014/main" id="{01C23187-5A81-EA3B-82A2-6FBDAF3C8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553" y="9056283"/>
            <a:ext cx="1870135" cy="750355"/>
          </a:xfrm>
          <a:prstGeom prst="rect">
            <a:avLst/>
          </a:prstGeom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0B3E4727-76C0-1BE6-921B-4B14ACE65FE5}"/>
              </a:ext>
            </a:extLst>
          </p:cNvPr>
          <p:cNvCxnSpPr>
            <a:cxnSpLocks/>
          </p:cNvCxnSpPr>
          <p:nvPr/>
        </p:nvCxnSpPr>
        <p:spPr>
          <a:xfrm>
            <a:off x="0" y="384799"/>
            <a:ext cx="6858000" cy="0"/>
          </a:xfrm>
          <a:prstGeom prst="line">
            <a:avLst/>
          </a:prstGeom>
          <a:ln>
            <a:solidFill>
              <a:srgbClr val="338F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ussdiagramm: Verbinder 21">
            <a:extLst>
              <a:ext uri="{FF2B5EF4-FFF2-40B4-BE49-F238E27FC236}">
                <a16:creationId xmlns:a16="http://schemas.microsoft.com/office/drawing/2014/main" id="{9256A3AB-6B67-9032-FE0A-B89E6BE36EFC}"/>
              </a:ext>
            </a:extLst>
          </p:cNvPr>
          <p:cNvSpPr>
            <a:spLocks noChangeAspect="1"/>
          </p:cNvSpPr>
          <p:nvPr/>
        </p:nvSpPr>
        <p:spPr>
          <a:xfrm>
            <a:off x="179558" y="1900549"/>
            <a:ext cx="519642" cy="518303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lussdiagramm: Verbinder 20">
            <a:extLst>
              <a:ext uri="{FF2B5EF4-FFF2-40B4-BE49-F238E27FC236}">
                <a16:creationId xmlns:a16="http://schemas.microsoft.com/office/drawing/2014/main" id="{316AC5CC-5AC0-BDA6-4F3E-B823D67B066C}"/>
              </a:ext>
            </a:extLst>
          </p:cNvPr>
          <p:cNvSpPr>
            <a:spLocks noChangeAspect="1"/>
          </p:cNvSpPr>
          <p:nvPr/>
        </p:nvSpPr>
        <p:spPr>
          <a:xfrm>
            <a:off x="179558" y="994771"/>
            <a:ext cx="519642" cy="518303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 descr="Markierung mit einfarbiger Füllung">
            <a:extLst>
              <a:ext uri="{FF2B5EF4-FFF2-40B4-BE49-F238E27FC236}">
                <a16:creationId xmlns:a16="http://schemas.microsoft.com/office/drawing/2014/main" id="{6FE5505B-AC30-838A-038D-FBB7CBF49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4709" y="1050513"/>
            <a:ext cx="370647" cy="370647"/>
          </a:xfrm>
          <a:prstGeom prst="rect">
            <a:avLst/>
          </a:prstGeom>
        </p:spPr>
      </p:pic>
      <p:pic>
        <p:nvPicPr>
          <p:cNvPr id="19" name="Grafik 18" descr="Münzen Silhouette">
            <a:extLst>
              <a:ext uri="{FF2B5EF4-FFF2-40B4-BE49-F238E27FC236}">
                <a16:creationId xmlns:a16="http://schemas.microsoft.com/office/drawing/2014/main" id="{6963D460-5325-94AF-45D3-5AB0572401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7469" y="1986162"/>
            <a:ext cx="358953" cy="358953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AA1D15E4-37D4-CD66-0DF1-AFD7D83B881E}"/>
              </a:ext>
            </a:extLst>
          </p:cNvPr>
          <p:cNvGrpSpPr/>
          <p:nvPr/>
        </p:nvGrpSpPr>
        <p:grpSpPr>
          <a:xfrm>
            <a:off x="1617969" y="7806665"/>
            <a:ext cx="3622062" cy="1099031"/>
            <a:chOff x="4080198" y="7674133"/>
            <a:chExt cx="3664157" cy="1099031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1DCFAEA7-26AA-C618-4B25-3BDFD83BE315}"/>
                </a:ext>
              </a:extLst>
            </p:cNvPr>
            <p:cNvSpPr/>
            <p:nvPr/>
          </p:nvSpPr>
          <p:spPr>
            <a:xfrm>
              <a:off x="4266725" y="8070408"/>
              <a:ext cx="2699489" cy="702756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de-DE" sz="1100" dirty="0" err="1">
                  <a:solidFill>
                    <a:schemeClr val="bg1"/>
                  </a:solidFill>
                  <a:latin typeface="Haboro Soft Norm Regular"/>
                </a:rPr>
                <a:t>Neefestraße</a:t>
              </a:r>
              <a:r>
                <a:rPr lang="de-DE" sz="1100" dirty="0">
                  <a:solidFill>
                    <a:schemeClr val="bg1"/>
                  </a:solidFill>
                  <a:latin typeface="Haboro Soft Norm Regular"/>
                </a:rPr>
                <a:t> 76, 09119 Chemnitz</a:t>
              </a:r>
            </a:p>
            <a:p>
              <a:pPr>
                <a:spcAft>
                  <a:spcPts val="400"/>
                </a:spcAft>
              </a:pPr>
              <a:r>
                <a:rPr lang="de-DE" sz="1100" dirty="0">
                  <a:solidFill>
                    <a:schemeClr val="bg1"/>
                  </a:solidFill>
                  <a:latin typeface="Haboro Soft Norm Regular"/>
                </a:rPr>
                <a:t>0371 369 58 23</a:t>
              </a:r>
              <a:endParaRPr lang="de-DE" sz="1100" dirty="0">
                <a:solidFill>
                  <a:schemeClr val="bg1"/>
                </a:solidFill>
                <a:latin typeface="Haboro Soft Norm Regular" pitchFamily="50" charset="0"/>
              </a:endParaRPr>
            </a:p>
            <a:p>
              <a:pPr>
                <a:spcAft>
                  <a:spcPts val="400"/>
                </a:spcAft>
              </a:pPr>
              <a:r>
                <a:rPr lang="de-DE" altLang="de-DE" sz="1100" dirty="0">
                  <a:solidFill>
                    <a:schemeClr val="bg1"/>
                  </a:solidFill>
                  <a:latin typeface="Haboro Soft Norm Regular"/>
                </a:rPr>
                <a:t>loeffler@atb-chemnitz.de</a:t>
              </a:r>
            </a:p>
          </p:txBody>
        </p:sp>
        <p:pic>
          <p:nvPicPr>
            <p:cNvPr id="11" name="Grafik 10" descr="Umschlag">
              <a:extLst>
                <a:ext uri="{FF2B5EF4-FFF2-40B4-BE49-F238E27FC236}">
                  <a16:creationId xmlns:a16="http://schemas.microsoft.com/office/drawing/2014/main" id="{B8FA3B32-4E94-ABE7-FA38-033242C7F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090194" y="8549972"/>
              <a:ext cx="180000" cy="180000"/>
            </a:xfrm>
            <a:prstGeom prst="rect">
              <a:avLst/>
            </a:prstGeom>
          </p:spPr>
        </p:pic>
        <p:pic>
          <p:nvPicPr>
            <p:cNvPr id="12" name="Grafik 11" descr="Empfänger">
              <a:extLst>
                <a:ext uri="{FF2B5EF4-FFF2-40B4-BE49-F238E27FC236}">
                  <a16:creationId xmlns:a16="http://schemas.microsoft.com/office/drawing/2014/main" id="{1F9E18FA-1769-AF4F-AE87-399F28A1C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098198" y="8326303"/>
              <a:ext cx="180000" cy="180000"/>
            </a:xfrm>
            <a:prstGeom prst="rect">
              <a:avLst/>
            </a:prstGeom>
          </p:spPr>
        </p:pic>
        <p:pic>
          <p:nvPicPr>
            <p:cNvPr id="14" name="Grafik 13" descr="Marker">
              <a:extLst>
                <a:ext uri="{FF2B5EF4-FFF2-40B4-BE49-F238E27FC236}">
                  <a16:creationId xmlns:a16="http://schemas.microsoft.com/office/drawing/2014/main" id="{575D32D2-7EC8-BA26-D9F5-E758B00CF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080198" y="8082013"/>
              <a:ext cx="216000" cy="216000"/>
            </a:xfrm>
            <a:prstGeom prst="rect">
              <a:avLst/>
            </a:prstGeom>
          </p:spPr>
        </p:pic>
        <p:sp>
          <p:nvSpPr>
            <p:cNvPr id="16" name="Textfeld 27">
              <a:extLst>
                <a:ext uri="{FF2B5EF4-FFF2-40B4-BE49-F238E27FC236}">
                  <a16:creationId xmlns:a16="http://schemas.microsoft.com/office/drawing/2014/main" id="{0CAEA92B-DCDE-BA26-0128-43A19DB79245}"/>
                </a:ext>
              </a:extLst>
            </p:cNvPr>
            <p:cNvSpPr txBox="1"/>
            <p:nvPr/>
          </p:nvSpPr>
          <p:spPr>
            <a:xfrm>
              <a:off x="4338044" y="7674133"/>
              <a:ext cx="3406311" cy="4920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r>
                <a:rPr lang="de-DE" sz="1200" cap="all" spc="20" dirty="0">
                  <a:solidFill>
                    <a:schemeClr val="bg1"/>
                  </a:solidFill>
                  <a:latin typeface="Haboro Soft Norm ExBold"/>
                  <a:ea typeface="Calibri" panose="020F0502020204030204" pitchFamily="34" charset="0"/>
                  <a:cs typeface="Times New Roman" panose="02020603050405020304" pitchFamily="18" charset="0"/>
                </a:rPr>
                <a:t>Sofie Löffler</a:t>
              </a:r>
            </a:p>
            <a:p>
              <a:r>
                <a:rPr lang="de-DE" sz="1100" spc="20" dirty="0">
                  <a:solidFill>
                    <a:schemeClr val="bg1"/>
                  </a:solidFill>
                  <a:latin typeface="Haboro Soft Norm Regular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ATB Arbeit, Technik und Bildung gGmbH</a:t>
              </a:r>
            </a:p>
          </p:txBody>
        </p:sp>
      </p:grpSp>
      <p:sp>
        <p:nvSpPr>
          <p:cNvPr id="18" name="Ellipse 17">
            <a:extLst>
              <a:ext uri="{FF2B5EF4-FFF2-40B4-BE49-F238E27FC236}">
                <a16:creationId xmlns:a16="http://schemas.microsoft.com/office/drawing/2014/main" id="{FD8B29EF-F9E8-085B-97C4-49F485349269}"/>
              </a:ext>
            </a:extLst>
          </p:cNvPr>
          <p:cNvSpPr/>
          <p:nvPr/>
        </p:nvSpPr>
        <p:spPr>
          <a:xfrm>
            <a:off x="179558" y="7686190"/>
            <a:ext cx="1243924" cy="1243924"/>
          </a:xfrm>
          <a:prstGeom prst="ellipse">
            <a:avLst/>
          </a:prstGeom>
          <a:blipFill dpi="0" rotWithShape="1">
            <a:blip r:embed="rId12"/>
            <a:srcRect/>
            <a:stretch>
              <a:fillRect b="-300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148F728-8F55-7535-8F92-85188DC2D167}"/>
              </a:ext>
            </a:extLst>
          </p:cNvPr>
          <p:cNvGrpSpPr/>
          <p:nvPr/>
        </p:nvGrpSpPr>
        <p:grpSpPr>
          <a:xfrm>
            <a:off x="179558" y="5851703"/>
            <a:ext cx="519642" cy="518303"/>
            <a:chOff x="76150" y="1630005"/>
            <a:chExt cx="519642" cy="518303"/>
          </a:xfrm>
        </p:grpSpPr>
        <p:sp>
          <p:nvSpPr>
            <p:cNvPr id="23" name="Flussdiagramm: Verbinder 22">
              <a:extLst>
                <a:ext uri="{FF2B5EF4-FFF2-40B4-BE49-F238E27FC236}">
                  <a16:creationId xmlns:a16="http://schemas.microsoft.com/office/drawing/2014/main" id="{D0FDF627-DC4C-9E69-AA1E-8DA1D81D00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150" y="1630005"/>
              <a:ext cx="519642" cy="518303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53B05991-675A-3094-C973-72572A93E4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75" t="14041" r="12975" b="15989"/>
            <a:stretch/>
          </p:blipFill>
          <p:spPr>
            <a:xfrm>
              <a:off x="142102" y="1695956"/>
              <a:ext cx="390912" cy="369382"/>
            </a:xfrm>
            <a:prstGeom prst="rect">
              <a:avLst/>
            </a:prstGeom>
          </p:spPr>
        </p:pic>
      </p:grpSp>
      <p:sp>
        <p:nvSpPr>
          <p:cNvPr id="27" name="Textfeld 26">
            <a:extLst>
              <a:ext uri="{FF2B5EF4-FFF2-40B4-BE49-F238E27FC236}">
                <a16:creationId xmlns:a16="http://schemas.microsoft.com/office/drawing/2014/main" id="{316A95F4-132C-B0AB-79DA-837A5E8830A4}"/>
              </a:ext>
            </a:extLst>
          </p:cNvPr>
          <p:cNvSpPr txBox="1"/>
          <p:nvPr/>
        </p:nvSpPr>
        <p:spPr>
          <a:xfrm>
            <a:off x="533014" y="244684"/>
            <a:ext cx="565159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de-DE" sz="1200" b="1" spc="300" dirty="0">
                <a:solidFill>
                  <a:srgbClr val="338FD5"/>
                </a:solidFill>
                <a:latin typeface="Haboro Soft Norm Bold"/>
                <a:ea typeface="BatangChe"/>
              </a:rPr>
              <a:t>Angebot des Regionalen Zukunftszentrum Sachsen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E4CC156-B951-3D7A-2A50-886D26C4A7EA}"/>
              </a:ext>
            </a:extLst>
          </p:cNvPr>
          <p:cNvSpPr/>
          <p:nvPr/>
        </p:nvSpPr>
        <p:spPr>
          <a:xfrm>
            <a:off x="774351" y="5851703"/>
            <a:ext cx="5940000" cy="1085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spcAft>
                <a:spcPts val="800"/>
              </a:spcAft>
            </a:pPr>
            <a:r>
              <a:rPr lang="de-DE" sz="1400" b="1" dirty="0">
                <a:solidFill>
                  <a:srgbClr val="000A46"/>
                </a:solidFill>
                <a:latin typeface="Haboro Soft Norm Bold"/>
              </a:rPr>
              <a:t>Zeitliche Planung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de-DE" sz="1100" dirty="0">
                <a:solidFill>
                  <a:srgbClr val="000A46"/>
                </a:solidFill>
                <a:latin typeface="Haboro Soft Norm Regular"/>
              </a:rPr>
              <a:t>Die Begleitung im Rahmen dieses Angebots erstreckt sich über mehrere Wochen. Der genaue zeitliche Rahmen wird individuell vereinbart. </a:t>
            </a:r>
            <a:endParaRPr lang="de-DE" sz="1100" dirty="0">
              <a:solidFill>
                <a:srgbClr val="000A46"/>
              </a:solidFill>
              <a:latin typeface="Haboro Soft Norm Regular" pitchFamily="50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de-DE" sz="1100" dirty="0">
              <a:solidFill>
                <a:srgbClr val="000A46"/>
              </a:solidFill>
              <a:latin typeface="Haboro Soft Norm Regular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FD27ED0-E3BA-D08A-9F06-0E96D160501A}"/>
              </a:ext>
            </a:extLst>
          </p:cNvPr>
          <p:cNvSpPr/>
          <p:nvPr/>
        </p:nvSpPr>
        <p:spPr>
          <a:xfrm>
            <a:off x="774351" y="1861116"/>
            <a:ext cx="5698663" cy="37293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spcAft>
                <a:spcPts val="800"/>
              </a:spcAft>
            </a:pPr>
            <a:r>
              <a:rPr lang="de-DE" sz="1400" b="1" dirty="0">
                <a:solidFill>
                  <a:srgbClr val="000A46"/>
                </a:solidFill>
                <a:latin typeface="Haboro Soft Norm Bold"/>
              </a:rPr>
              <a:t>Kosten und Mitwirkung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de-DE" sz="1100" dirty="0">
                <a:solidFill>
                  <a:srgbClr val="000A46"/>
                </a:solidFill>
                <a:latin typeface="Haboro Soft Norm Regular"/>
              </a:rPr>
              <a:t>Durch die Förderung von ESF Plus und BMAS ist dieses Angebot kostenfrei. Dem Zukunftszentrum Sachsen sind folgende Unterlagen zur Verfügung zu stellen:</a:t>
            </a:r>
          </a:p>
          <a:p>
            <a:pPr marL="171450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rgbClr val="000A46"/>
                </a:solidFill>
                <a:latin typeface="Haboro Soft Norm Regular"/>
              </a:rPr>
              <a:t>Kooperationsvereinbarung</a:t>
            </a:r>
          </a:p>
          <a:p>
            <a:pPr marL="171450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rgbClr val="000A46"/>
                </a:solidFill>
                <a:latin typeface="Haboro Soft Norm Regular"/>
              </a:rPr>
              <a:t>Datenschutzrechtliche Einwilligungserklärung</a:t>
            </a:r>
          </a:p>
          <a:p>
            <a:pPr marL="171450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rgbClr val="000A46"/>
                </a:solidFill>
                <a:latin typeface="Haboro Soft Norm Regular"/>
              </a:rPr>
              <a:t>Freistellungsbescheinigung (nach Abschluss der Qualifizierung)</a:t>
            </a:r>
          </a:p>
          <a:p>
            <a:pPr marL="171450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rgbClr val="000A46"/>
                </a:solidFill>
                <a:latin typeface="Haboro Soft Norm Regular"/>
              </a:rPr>
              <a:t>KMU-Selbsterklärung (auch für nicht-KMU)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de-DE" sz="1100" dirty="0">
              <a:solidFill>
                <a:srgbClr val="000A46"/>
              </a:solidFill>
              <a:latin typeface="Haboro Soft Norm Regular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de-DE" sz="1100" dirty="0">
                <a:solidFill>
                  <a:srgbClr val="000A46"/>
                </a:solidFill>
                <a:latin typeface="Haboro Soft Norm Regular"/>
              </a:rPr>
              <a:t>Während der begleiteten Kompetenzentwicklung sind von Seiten jedes Teilnehmenden folgende Unterlagen auszufüllen:</a:t>
            </a:r>
          </a:p>
          <a:p>
            <a:pPr marL="171450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rgbClr val="000A46"/>
                </a:solidFill>
                <a:latin typeface="Haboro Soft Norm Regular"/>
              </a:rPr>
              <a:t>Fragebogen zur Teilnehmendenerfassung</a:t>
            </a:r>
          </a:p>
          <a:p>
            <a:pPr marL="171450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rgbClr val="000A46"/>
                </a:solidFill>
                <a:latin typeface="Haboro Soft Norm Regular"/>
              </a:rPr>
              <a:t>Eintrittsfragebogen</a:t>
            </a:r>
          </a:p>
          <a:p>
            <a:pPr marL="171450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rgbClr val="000A46"/>
                </a:solidFill>
                <a:latin typeface="Haboro Soft Norm Regular"/>
              </a:rPr>
              <a:t>Datenschutzrechtliche Einwilligungserklärung</a:t>
            </a:r>
          </a:p>
          <a:p>
            <a:pPr marL="171450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rgbClr val="000A46"/>
                </a:solidFill>
                <a:latin typeface="Haboro Soft Norm Regular"/>
              </a:rPr>
              <a:t>Teilnahmelisten (bei den Workshops)</a:t>
            </a:r>
          </a:p>
          <a:p>
            <a:pPr marL="171450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rgbClr val="000A46"/>
                </a:solidFill>
                <a:latin typeface="Haboro Soft Norm Regular"/>
              </a:rPr>
              <a:t>Stundennachweise (fortlaufend)</a:t>
            </a:r>
          </a:p>
          <a:p>
            <a:pPr marL="171450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rgbClr val="000A46"/>
                </a:solidFill>
                <a:latin typeface="Haboro Soft Norm Regular"/>
              </a:rPr>
              <a:t>Fragebogen zur Evaluation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ACCB3B1-F180-E632-F2DF-03BBD8F31A08}"/>
              </a:ext>
            </a:extLst>
          </p:cNvPr>
          <p:cNvSpPr/>
          <p:nvPr/>
        </p:nvSpPr>
        <p:spPr>
          <a:xfrm>
            <a:off x="774351" y="989180"/>
            <a:ext cx="5940000" cy="57964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800"/>
              </a:spcAft>
            </a:pPr>
            <a:r>
              <a:rPr lang="de-DE" sz="1400" b="1" dirty="0">
                <a:solidFill>
                  <a:srgbClr val="000A46"/>
                </a:solidFill>
                <a:latin typeface="Haboro Soft Norm Bold"/>
              </a:rPr>
              <a:t>Durchführungsort</a:t>
            </a:r>
          </a:p>
          <a:p>
            <a:r>
              <a:rPr lang="de-DE" sz="1100" dirty="0">
                <a:solidFill>
                  <a:srgbClr val="000A46"/>
                </a:solidFill>
                <a:latin typeface="Haboro Soft Norm Regular"/>
              </a:rPr>
              <a:t>Das Angebot wird in Form von Inhouse-Präsenz-Workshops durchgeführt.</a:t>
            </a:r>
          </a:p>
        </p:txBody>
      </p:sp>
    </p:spTree>
    <p:extLst>
      <p:ext uri="{BB962C8B-B14F-4D97-AF65-F5344CB8AC3E}">
        <p14:creationId xmlns:p14="http://schemas.microsoft.com/office/powerpoint/2010/main" val="1381092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d4b1c-7319-40ce-bfeb-31756e4799ad">
      <Terms xmlns="http://schemas.microsoft.com/office/infopath/2007/PartnerControls"/>
    </lcf76f155ced4ddcb4097134ff3c332f>
    <TaxCatchAll xmlns="d2b870d8-1cf2-4a16-bf9b-0bc5fa76bcd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8F4D3A8D30F047B8ABE69DB4175ED9" ma:contentTypeVersion="15" ma:contentTypeDescription="Ein neues Dokument erstellen." ma:contentTypeScope="" ma:versionID="231cdf12a0e141d1f8bc9576b76efbeb">
  <xsd:schema xmlns:xsd="http://www.w3.org/2001/XMLSchema" xmlns:xs="http://www.w3.org/2001/XMLSchema" xmlns:p="http://schemas.microsoft.com/office/2006/metadata/properties" xmlns:ns2="aa3d4b1c-7319-40ce-bfeb-31756e4799ad" xmlns:ns3="d2b870d8-1cf2-4a16-bf9b-0bc5fa76bcd8" targetNamespace="http://schemas.microsoft.com/office/2006/metadata/properties" ma:root="true" ma:fieldsID="06c2541a8c5f69f48179a46ee7eba2e5" ns2:_="" ns3:_="">
    <xsd:import namespace="aa3d4b1c-7319-40ce-bfeb-31756e4799ad"/>
    <xsd:import namespace="d2b870d8-1cf2-4a16-bf9b-0bc5fa76bc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d4b1c-7319-40ce-bfeb-31756e4799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ierungen" ma:readOnly="false" ma:fieldId="{5cf76f15-5ced-4ddc-b409-7134ff3c332f}" ma:taxonomyMulti="true" ma:sspId="9e645324-5ea8-42a0-bca9-b1415eb584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870d8-1cf2-4a16-bf9b-0bc5fa76bcd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3749f08-c9a5-4f16-8a4c-177868e4704a}" ma:internalName="TaxCatchAll" ma:showField="CatchAllData" ma:web="d2b870d8-1cf2-4a16-bf9b-0bc5fa76bc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35C6A4-16BB-4838-A71A-01CA4827E5A6}">
  <ds:schemaRefs>
    <ds:schemaRef ds:uri="8295fa2d-1dac-406c-a46b-99f48d2049da"/>
    <ds:schemaRef ds:uri="http://purl.org/dc/terms/"/>
    <ds:schemaRef ds:uri="http://schemas.microsoft.com/office/infopath/2007/PartnerControls"/>
    <ds:schemaRef ds:uri="7f0658fa-19a4-4f4b-8d40-7d192d4416c1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aa3d4b1c-7319-40ce-bfeb-31756e4799ad"/>
    <ds:schemaRef ds:uri="d2b870d8-1cf2-4a16-bf9b-0bc5fa76bcd8"/>
  </ds:schemaRefs>
</ds:datastoreItem>
</file>

<file path=customXml/itemProps2.xml><?xml version="1.0" encoding="utf-8"?>
<ds:datastoreItem xmlns:ds="http://schemas.openxmlformats.org/officeDocument/2006/customXml" ds:itemID="{62007233-CC45-4692-8614-452F471775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FC2F29-3502-4A20-B0C1-70CC82277D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3d4b1c-7319-40ce-bfeb-31756e4799ad"/>
    <ds:schemaRef ds:uri="d2b870d8-1cf2-4a16-bf9b-0bc5fa76bc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565</Words>
  <Application>Microsoft Office PowerPoint</Application>
  <PresentationFormat>A4-Papier (210 x 297 mm)</PresentationFormat>
  <Paragraphs>66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Haboro Soft Norm Bold</vt:lpstr>
      <vt:lpstr>Haboro Soft Norm ExBold</vt:lpstr>
      <vt:lpstr>Haboro Soft Norm Regular</vt:lpstr>
      <vt:lpstr>Haboro Soft Norm Regular Italic</vt:lpstr>
      <vt:lpstr>Office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Clemens Hiltscher</dc:creator>
  <cp:lastModifiedBy>Sofie Grundmann</cp:lastModifiedBy>
  <cp:revision>54</cp:revision>
  <cp:lastPrinted>2023-07-06T09:15:03Z</cp:lastPrinted>
  <dcterms:created xsi:type="dcterms:W3CDTF">2021-01-29T10:41:16Z</dcterms:created>
  <dcterms:modified xsi:type="dcterms:W3CDTF">2025-05-02T09:49:04Z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0x010100798F4D3A8D30F047B8ABE69DB4175ED9</vt:lpwstr>
  </property>
  <property fmtid="{D5CDD505-2E9C-101B-9397-08002B2CF9AE}" pid="3" name="MediaServiceImageTags">
    <vt:lpwstr/>
  </property>
  <property fmtid="{D5CDD505-2E9C-101B-9397-08002B2CF9AE}" pid="4" name="Order">
    <vt:r8>492300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riggerFlowInfo">
    <vt:lpwstr/>
  </property>
  <property fmtid="{D5CDD505-2E9C-101B-9397-08002B2CF9AE}" pid="8" name="_ColorHex">
    <vt:lpwstr/>
  </property>
  <property fmtid="{D5CDD505-2E9C-101B-9397-08002B2CF9AE}" pid="9" name="_Emoji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ColorTag">
    <vt:lpwstr/>
  </property>
  <property fmtid="{D5CDD505-2E9C-101B-9397-08002B2CF9AE}" pid="13" name="_ExtendedDescription">
    <vt:lpwstr/>
  </property>
</Properties>
</file>