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sldIdLst>
    <p:sldId id="256" r:id="rId5"/>
    <p:sldId id="260" r:id="rId6"/>
    <p:sldId id="259" r:id="rId7"/>
  </p:sldIdLst>
  <p:sldSz cx="6858000" cy="9906000" type="A4"/>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0381E52-E1BA-6D59-A650-B2355B4B61A3}" name="Lisa Katharina Rein" initials="LKR" userId="S::lrein@rkw-sachsen.de::ff957d72-bd65-4f1f-8227-cf64c601340d" providerId="AD"/>
  <p188:author id="{7CC38E55-ED16-2666-1F15-5E9B33B84EBF}" name="Stefanie Siegl" initials="SS" userId="S::ssiegl@rkw-sachsen.de::4dfaf333-cd14-4ce3-941a-79d8f49ce24b" providerId="AD"/>
  <p188:author id="{27F4A8A0-83C6-E8C7-4102-4BF1D724341A}" name="Kerstin Seidel" initials="KS" userId="S::KSeidel@rkw-sachsen.de::d7d4bc7c-ccc0-44f7-8847-ed140ed35d7f" providerId="AD"/>
  <p188:author id="{6377D3C8-544B-710E-87F5-11EFF6FB83F1}" name="Eva-Maria Bochenek" initials="EMB" userId="S::ebochenek@rkw-sachsen.de::479e7870-0502-4933-9a66-4079fc619bd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Sofie Grundmann" initials="SG" lastIdx="19" clrIdx="0">
    <p:extLst>
      <p:ext uri="{19B8F6BF-5375-455C-9EA6-DF929625EA0E}">
        <p15:presenceInfo xmlns:p15="http://schemas.microsoft.com/office/powerpoint/2012/main" userId="S::grundmann@atb-chemnitz.de::4dea5c51-0d26-4978-b8d0-ea3b74000851" providerId="AD"/>
      </p:ext>
    </p:extLst>
  </p:cmAuthor>
  <p:cmAuthor id="2" name="Tobias Sanders" initials="TS" lastIdx="3" clrIdx="1">
    <p:extLst>
      <p:ext uri="{19B8F6BF-5375-455C-9EA6-DF929625EA0E}">
        <p15:presenceInfo xmlns:p15="http://schemas.microsoft.com/office/powerpoint/2012/main" userId="S::sanders@atb-chemnitz.de::18a3eefb-b257-4aa6-b522-996804dd8174" providerId="AD"/>
      </p:ext>
    </p:extLst>
  </p:cmAuthor>
  <p:cmAuthor id="3" name="Laura Richter" initials="LR" lastIdx="12" clrIdx="2">
    <p:extLst>
      <p:ext uri="{19B8F6BF-5375-455C-9EA6-DF929625EA0E}">
        <p15:presenceInfo xmlns:p15="http://schemas.microsoft.com/office/powerpoint/2012/main" userId="S::richter@atb-chemnitz.de::516a91f8-3a7f-488c-b5f6-efd82b87a7b4" providerId="AD"/>
      </p:ext>
    </p:extLst>
  </p:cmAuthor>
  <p:cmAuthor id="4" name="Michael Uhlmann" initials="MU" lastIdx="2" clrIdx="3">
    <p:extLst>
      <p:ext uri="{19B8F6BF-5375-455C-9EA6-DF929625EA0E}">
        <p15:presenceInfo xmlns:p15="http://schemas.microsoft.com/office/powerpoint/2012/main" userId="S::uhlmann@atb-chemnitz.de::bf909066-ce1f-43e8-8c79-198fb646945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A46"/>
    <a:srgbClr val="FFC000"/>
    <a:srgbClr val="338FD5"/>
    <a:srgbClr val="F2F2F2"/>
    <a:srgbClr val="0A52B2"/>
    <a:srgbClr val="FFFFFF"/>
    <a:srgbClr val="EFEDF0"/>
    <a:srgbClr val="28328C"/>
    <a:srgbClr val="001174"/>
    <a:srgbClr val="000E6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Helle Formatvorlage 1 - Akz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Helle Formatvorlage 2 - Akz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46" autoAdjust="0"/>
    <p:restoredTop sz="94660"/>
  </p:normalViewPr>
  <p:slideViewPr>
    <p:cSldViewPr snapToGrid="0">
      <p:cViewPr>
        <p:scale>
          <a:sx n="125" d="100"/>
          <a:sy n="125" d="100"/>
        </p:scale>
        <p:origin x="614" y="-38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ommentAuthors" Target="commentAuthors.xml"/><Relationship Id="rId13"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de-DE"/>
              <a:t>Mastertitelformat bearbeiten</a:t>
            </a:r>
            <a:endParaRPr lang="en-US"/>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de-DE"/>
              <a:t>Master-Untertitelformat bearbeiten</a:t>
            </a:r>
            <a:endParaRPr lang="en-US"/>
          </a:p>
        </p:txBody>
      </p:sp>
      <p:sp>
        <p:nvSpPr>
          <p:cNvPr id="4" name="Date Placeholder 3"/>
          <p:cNvSpPr>
            <a:spLocks noGrp="1"/>
          </p:cNvSpPr>
          <p:nvPr>
            <p:ph type="dt" sz="half" idx="10"/>
          </p:nvPr>
        </p:nvSpPr>
        <p:spPr/>
        <p:txBody>
          <a:bodyPr/>
          <a:lstStyle/>
          <a:p>
            <a:fld id="{5887DB4C-51A2-4FA4-BE0D-A7CAF432924C}" type="datetimeFigureOut">
              <a:rPr lang="de-DE" smtClean="0"/>
              <a:t>02.05.2025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31A33EA-0C52-43B3-B7BF-A04CA83C5718}" type="slidenum">
              <a:rPr lang="de-DE" smtClean="0"/>
              <a:t>‹Nr.›</a:t>
            </a:fld>
            <a:endParaRPr lang="de-DE"/>
          </a:p>
        </p:txBody>
      </p:sp>
    </p:spTree>
    <p:extLst>
      <p:ext uri="{BB962C8B-B14F-4D97-AF65-F5344CB8AC3E}">
        <p14:creationId xmlns:p14="http://schemas.microsoft.com/office/powerpoint/2010/main" val="35133501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5887DB4C-51A2-4FA4-BE0D-A7CAF432924C}" type="datetimeFigureOut">
              <a:rPr lang="de-DE" smtClean="0"/>
              <a:t>02.05.2025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31A33EA-0C52-43B3-B7BF-A04CA83C5718}" type="slidenum">
              <a:rPr lang="de-DE" smtClean="0"/>
              <a:t>‹Nr.›</a:t>
            </a:fld>
            <a:endParaRPr lang="de-DE"/>
          </a:p>
        </p:txBody>
      </p:sp>
    </p:spTree>
    <p:extLst>
      <p:ext uri="{BB962C8B-B14F-4D97-AF65-F5344CB8AC3E}">
        <p14:creationId xmlns:p14="http://schemas.microsoft.com/office/powerpoint/2010/main" val="9691396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de-DE"/>
              <a:t>Mastertitelformat bearbeiten</a:t>
            </a:r>
            <a:endParaRPr lang="en-US"/>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5887DB4C-51A2-4FA4-BE0D-A7CAF432924C}" type="datetimeFigureOut">
              <a:rPr lang="de-DE" smtClean="0"/>
              <a:t>02.05.2025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31A33EA-0C52-43B3-B7BF-A04CA83C5718}" type="slidenum">
              <a:rPr lang="de-DE" smtClean="0"/>
              <a:t>‹Nr.›</a:t>
            </a:fld>
            <a:endParaRPr lang="de-DE"/>
          </a:p>
        </p:txBody>
      </p:sp>
    </p:spTree>
    <p:extLst>
      <p:ext uri="{BB962C8B-B14F-4D97-AF65-F5344CB8AC3E}">
        <p14:creationId xmlns:p14="http://schemas.microsoft.com/office/powerpoint/2010/main" val="2380724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10"/>
          </p:nvPr>
        </p:nvSpPr>
        <p:spPr/>
        <p:txBody>
          <a:bodyPr/>
          <a:lstStyle/>
          <a:p>
            <a:fld id="{5887DB4C-51A2-4FA4-BE0D-A7CAF432924C}" type="datetimeFigureOut">
              <a:rPr lang="de-DE" smtClean="0"/>
              <a:t>02.05.2025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31A33EA-0C52-43B3-B7BF-A04CA83C5718}" type="slidenum">
              <a:rPr lang="de-DE" smtClean="0"/>
              <a:t>‹Nr.›</a:t>
            </a:fld>
            <a:endParaRPr lang="de-DE"/>
          </a:p>
        </p:txBody>
      </p:sp>
    </p:spTree>
    <p:extLst>
      <p:ext uri="{BB962C8B-B14F-4D97-AF65-F5344CB8AC3E}">
        <p14:creationId xmlns:p14="http://schemas.microsoft.com/office/powerpoint/2010/main" val="41567881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de-DE"/>
              <a:t>Mastertitelformat bearbeiten</a:t>
            </a:r>
            <a:endParaRPr lang="en-US"/>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5887DB4C-51A2-4FA4-BE0D-A7CAF432924C}" type="datetimeFigureOut">
              <a:rPr lang="de-DE" smtClean="0"/>
              <a:t>02.05.2025</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B31A33EA-0C52-43B3-B7BF-A04CA83C5718}" type="slidenum">
              <a:rPr lang="de-DE" smtClean="0"/>
              <a:t>‹Nr.›</a:t>
            </a:fld>
            <a:endParaRPr lang="de-DE"/>
          </a:p>
        </p:txBody>
      </p:sp>
    </p:spTree>
    <p:extLst>
      <p:ext uri="{BB962C8B-B14F-4D97-AF65-F5344CB8AC3E}">
        <p14:creationId xmlns:p14="http://schemas.microsoft.com/office/powerpoint/2010/main" val="532806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Content Placeholder 2"/>
          <p:cNvSpPr>
            <a:spLocks noGrp="1"/>
          </p:cNvSpPr>
          <p:nvPr>
            <p:ph sz="half" idx="1"/>
          </p:nvPr>
        </p:nvSpPr>
        <p:spPr>
          <a:xfrm>
            <a:off x="471488" y="2637014"/>
            <a:ext cx="2914650" cy="628526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Content Placeholder 3"/>
          <p:cNvSpPr>
            <a:spLocks noGrp="1"/>
          </p:cNvSpPr>
          <p:nvPr>
            <p:ph sz="half" idx="2"/>
          </p:nvPr>
        </p:nvSpPr>
        <p:spPr>
          <a:xfrm>
            <a:off x="3471863" y="2637014"/>
            <a:ext cx="2914650" cy="628526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Date Placeholder 4"/>
          <p:cNvSpPr>
            <a:spLocks noGrp="1"/>
          </p:cNvSpPr>
          <p:nvPr>
            <p:ph type="dt" sz="half" idx="10"/>
          </p:nvPr>
        </p:nvSpPr>
        <p:spPr/>
        <p:txBody>
          <a:bodyPr/>
          <a:lstStyle/>
          <a:p>
            <a:fld id="{5887DB4C-51A2-4FA4-BE0D-A7CAF432924C}" type="datetimeFigureOut">
              <a:rPr lang="de-DE" smtClean="0"/>
              <a:t>02.05.2025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B31A33EA-0C52-43B3-B7BF-A04CA83C5718}" type="slidenum">
              <a:rPr lang="de-DE" smtClean="0"/>
              <a:t>‹Nr.›</a:t>
            </a:fld>
            <a:endParaRPr lang="de-DE"/>
          </a:p>
        </p:txBody>
      </p:sp>
    </p:spTree>
    <p:extLst>
      <p:ext uri="{BB962C8B-B14F-4D97-AF65-F5344CB8AC3E}">
        <p14:creationId xmlns:p14="http://schemas.microsoft.com/office/powerpoint/2010/main" val="2807913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de-DE"/>
              <a:t>Mastertitelformat bearbeiten</a:t>
            </a:r>
            <a:endParaRPr lang="en-US"/>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4" name="Content Placeholder 3"/>
          <p:cNvSpPr>
            <a:spLocks noGrp="1"/>
          </p:cNvSpPr>
          <p:nvPr>
            <p:ph sz="half" idx="2"/>
          </p:nvPr>
        </p:nvSpPr>
        <p:spPr>
          <a:xfrm>
            <a:off x="472381" y="3618442"/>
            <a:ext cx="2901255" cy="532218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de-DE"/>
              <a:t>Mastertextformat bearbeiten</a:t>
            </a:r>
          </a:p>
        </p:txBody>
      </p:sp>
      <p:sp>
        <p:nvSpPr>
          <p:cNvPr id="6" name="Content Placeholder 5"/>
          <p:cNvSpPr>
            <a:spLocks noGrp="1"/>
          </p:cNvSpPr>
          <p:nvPr>
            <p:ph sz="quarter" idx="4"/>
          </p:nvPr>
        </p:nvSpPr>
        <p:spPr>
          <a:xfrm>
            <a:off x="3471863" y="3618442"/>
            <a:ext cx="2915543" cy="532218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7" name="Date Placeholder 6"/>
          <p:cNvSpPr>
            <a:spLocks noGrp="1"/>
          </p:cNvSpPr>
          <p:nvPr>
            <p:ph type="dt" sz="half" idx="10"/>
          </p:nvPr>
        </p:nvSpPr>
        <p:spPr/>
        <p:txBody>
          <a:bodyPr/>
          <a:lstStyle/>
          <a:p>
            <a:fld id="{5887DB4C-51A2-4FA4-BE0D-A7CAF432924C}" type="datetimeFigureOut">
              <a:rPr lang="de-DE" smtClean="0"/>
              <a:t>02.05.2025</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B31A33EA-0C52-43B3-B7BF-A04CA83C5718}" type="slidenum">
              <a:rPr lang="de-DE" smtClean="0"/>
              <a:t>‹Nr.›</a:t>
            </a:fld>
            <a:endParaRPr lang="de-DE"/>
          </a:p>
        </p:txBody>
      </p:sp>
    </p:spTree>
    <p:extLst>
      <p:ext uri="{BB962C8B-B14F-4D97-AF65-F5344CB8AC3E}">
        <p14:creationId xmlns:p14="http://schemas.microsoft.com/office/powerpoint/2010/main" val="3553488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a:p>
        </p:txBody>
      </p:sp>
      <p:sp>
        <p:nvSpPr>
          <p:cNvPr id="3" name="Date Placeholder 2"/>
          <p:cNvSpPr>
            <a:spLocks noGrp="1"/>
          </p:cNvSpPr>
          <p:nvPr>
            <p:ph type="dt" sz="half" idx="10"/>
          </p:nvPr>
        </p:nvSpPr>
        <p:spPr/>
        <p:txBody>
          <a:bodyPr/>
          <a:lstStyle/>
          <a:p>
            <a:fld id="{5887DB4C-51A2-4FA4-BE0D-A7CAF432924C}" type="datetimeFigureOut">
              <a:rPr lang="de-DE" smtClean="0"/>
              <a:t>02.05.2025</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B31A33EA-0C52-43B3-B7BF-A04CA83C5718}" type="slidenum">
              <a:rPr lang="de-DE" smtClean="0"/>
              <a:t>‹Nr.›</a:t>
            </a:fld>
            <a:endParaRPr lang="de-DE"/>
          </a:p>
        </p:txBody>
      </p:sp>
    </p:spTree>
    <p:extLst>
      <p:ext uri="{BB962C8B-B14F-4D97-AF65-F5344CB8AC3E}">
        <p14:creationId xmlns:p14="http://schemas.microsoft.com/office/powerpoint/2010/main" val="13777332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87DB4C-51A2-4FA4-BE0D-A7CAF432924C}" type="datetimeFigureOut">
              <a:rPr lang="de-DE" smtClean="0"/>
              <a:t>02.05.2025</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B31A33EA-0C52-43B3-B7BF-A04CA83C5718}" type="slidenum">
              <a:rPr lang="de-DE" smtClean="0"/>
              <a:t>‹Nr.›</a:t>
            </a:fld>
            <a:endParaRPr lang="de-DE"/>
          </a:p>
        </p:txBody>
      </p:sp>
    </p:spTree>
    <p:extLst>
      <p:ext uri="{BB962C8B-B14F-4D97-AF65-F5344CB8AC3E}">
        <p14:creationId xmlns:p14="http://schemas.microsoft.com/office/powerpoint/2010/main" val="1562256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a:t>Mastertitelformat bearbeiten</a:t>
            </a:r>
            <a:endParaRPr lang="en-US"/>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e Placeholder 4"/>
          <p:cNvSpPr>
            <a:spLocks noGrp="1"/>
          </p:cNvSpPr>
          <p:nvPr>
            <p:ph type="dt" sz="half" idx="10"/>
          </p:nvPr>
        </p:nvSpPr>
        <p:spPr/>
        <p:txBody>
          <a:bodyPr/>
          <a:lstStyle/>
          <a:p>
            <a:fld id="{5887DB4C-51A2-4FA4-BE0D-A7CAF432924C}" type="datetimeFigureOut">
              <a:rPr lang="de-DE" smtClean="0"/>
              <a:t>02.05.2025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B31A33EA-0C52-43B3-B7BF-A04CA83C5718}" type="slidenum">
              <a:rPr lang="de-DE" smtClean="0"/>
              <a:t>‹Nr.›</a:t>
            </a:fld>
            <a:endParaRPr lang="de-DE"/>
          </a:p>
        </p:txBody>
      </p:sp>
    </p:spTree>
    <p:extLst>
      <p:ext uri="{BB962C8B-B14F-4D97-AF65-F5344CB8AC3E}">
        <p14:creationId xmlns:p14="http://schemas.microsoft.com/office/powerpoint/2010/main" val="23427424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de-DE"/>
              <a:t>Mastertitelformat bearbeiten</a:t>
            </a:r>
            <a:endParaRPr lang="en-US"/>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de-DE"/>
              <a:t>Bild durch Klicken auf Symbol hinzufügen</a:t>
            </a:r>
            <a:endParaRPr lang="en-US"/>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Mastertextformat bearbeiten</a:t>
            </a:r>
          </a:p>
        </p:txBody>
      </p:sp>
      <p:sp>
        <p:nvSpPr>
          <p:cNvPr id="5" name="Date Placeholder 4"/>
          <p:cNvSpPr>
            <a:spLocks noGrp="1"/>
          </p:cNvSpPr>
          <p:nvPr>
            <p:ph type="dt" sz="half" idx="10"/>
          </p:nvPr>
        </p:nvSpPr>
        <p:spPr/>
        <p:txBody>
          <a:bodyPr/>
          <a:lstStyle/>
          <a:p>
            <a:fld id="{5887DB4C-51A2-4FA4-BE0D-A7CAF432924C}" type="datetimeFigureOut">
              <a:rPr lang="de-DE" smtClean="0"/>
              <a:t>02.05.2025</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B31A33EA-0C52-43B3-B7BF-A04CA83C5718}" type="slidenum">
              <a:rPr lang="de-DE" smtClean="0"/>
              <a:t>‹Nr.›</a:t>
            </a:fld>
            <a:endParaRPr lang="de-DE"/>
          </a:p>
        </p:txBody>
      </p:sp>
    </p:spTree>
    <p:extLst>
      <p:ext uri="{BB962C8B-B14F-4D97-AF65-F5344CB8AC3E}">
        <p14:creationId xmlns:p14="http://schemas.microsoft.com/office/powerpoint/2010/main" val="29900802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de-DE"/>
              <a:t>Mastertitelformat bearbeiten</a:t>
            </a:r>
            <a:endParaRPr lang="en-US"/>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5887DB4C-51A2-4FA4-BE0D-A7CAF432924C}" type="datetimeFigureOut">
              <a:rPr lang="de-DE" smtClean="0"/>
              <a:t>02.05.2025</a:t>
            </a:fld>
            <a:endParaRPr lang="de-DE"/>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B31A33EA-0C52-43B3-B7BF-A04CA83C5718}" type="slidenum">
              <a:rPr lang="de-DE" smtClean="0"/>
              <a:t>‹Nr.›</a:t>
            </a:fld>
            <a:endParaRPr lang="de-DE"/>
          </a:p>
        </p:txBody>
      </p:sp>
    </p:spTree>
    <p:extLst>
      <p:ext uri="{BB962C8B-B14F-4D97-AF65-F5344CB8AC3E}">
        <p14:creationId xmlns:p14="http://schemas.microsoft.com/office/powerpoint/2010/main" val="1602309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zukunftszentrum-sachsen.de/" TargetMode="External"/><Relationship Id="rId7"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13" Type="http://schemas.openxmlformats.org/officeDocument/2006/relationships/image" Target="../media/image19.jp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image" Target="../media/image12.svg"/><Relationship Id="rId11" Type="http://schemas.openxmlformats.org/officeDocument/2006/relationships/image" Target="../media/image17.svg"/><Relationship Id="rId5" Type="http://schemas.openxmlformats.org/officeDocument/2006/relationships/image" Target="../media/image11.png"/><Relationship Id="rId10" Type="http://schemas.openxmlformats.org/officeDocument/2006/relationships/image" Target="../media/image16.svg"/><Relationship Id="rId4" Type="http://schemas.openxmlformats.org/officeDocument/2006/relationships/image" Target="../media/image10.svg"/><Relationship Id="rId9"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ED91848E-EE9F-482D-E621-E374DBA93A12}"/>
              </a:ext>
            </a:extLst>
          </p:cNvPr>
          <p:cNvSpPr/>
          <p:nvPr/>
        </p:nvSpPr>
        <p:spPr>
          <a:xfrm>
            <a:off x="0" y="1032908"/>
            <a:ext cx="6873818" cy="3399423"/>
          </a:xfrm>
          <a:prstGeom prst="rect">
            <a:avLst/>
          </a:prstGeom>
          <a:blipFill dpi="0" rotWithShape="1">
            <a:blip r:embed="rId2">
              <a:alphaModFix amt="73000"/>
            </a:blip>
            <a:srcRect/>
            <a:stretch>
              <a:fillRect l="-7000" t="-13000"/>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3" name="Textfeld 22">
            <a:extLst>
              <a:ext uri="{FF2B5EF4-FFF2-40B4-BE49-F238E27FC236}">
                <a16:creationId xmlns:a16="http://schemas.microsoft.com/office/drawing/2014/main" id="{9D222DDE-5D75-463B-908F-B48AD9001F09}"/>
              </a:ext>
            </a:extLst>
          </p:cNvPr>
          <p:cNvSpPr txBox="1"/>
          <p:nvPr/>
        </p:nvSpPr>
        <p:spPr>
          <a:xfrm>
            <a:off x="256192" y="5477547"/>
            <a:ext cx="1932271" cy="307777"/>
          </a:xfrm>
          <a:prstGeom prst="rect">
            <a:avLst/>
          </a:prstGeom>
          <a:noFill/>
        </p:spPr>
        <p:txBody>
          <a:bodyPr wrap="square" lIns="91440" tIns="45720" rIns="91440" bIns="45720" rtlCol="0" anchor="t">
            <a:spAutoFit/>
          </a:bodyPr>
          <a:lstStyle/>
          <a:p>
            <a:r>
              <a:rPr lang="de-DE" sz="1400" b="1" dirty="0">
                <a:solidFill>
                  <a:srgbClr val="000A46"/>
                </a:solidFill>
                <a:latin typeface="Haboro Soft Norm Bold"/>
              </a:rPr>
              <a:t>Ihr Nutzen</a:t>
            </a:r>
          </a:p>
        </p:txBody>
      </p:sp>
      <p:sp>
        <p:nvSpPr>
          <p:cNvPr id="20" name="Textfeld 19">
            <a:extLst>
              <a:ext uri="{FF2B5EF4-FFF2-40B4-BE49-F238E27FC236}">
                <a16:creationId xmlns:a16="http://schemas.microsoft.com/office/drawing/2014/main" id="{87826CD5-3362-45BD-A8D3-6AF9CDDFA393}"/>
              </a:ext>
            </a:extLst>
          </p:cNvPr>
          <p:cNvSpPr txBox="1"/>
          <p:nvPr/>
        </p:nvSpPr>
        <p:spPr>
          <a:xfrm>
            <a:off x="2792600" y="5468874"/>
            <a:ext cx="3753878" cy="307777"/>
          </a:xfrm>
          <a:prstGeom prst="rect">
            <a:avLst/>
          </a:prstGeom>
          <a:noFill/>
        </p:spPr>
        <p:txBody>
          <a:bodyPr wrap="square" lIns="91440" tIns="45720" rIns="91440" bIns="45720" rtlCol="0" anchor="t">
            <a:spAutoFit/>
          </a:bodyPr>
          <a:lstStyle/>
          <a:p>
            <a:pPr algn="just"/>
            <a:r>
              <a:rPr lang="de-DE" sz="1400" b="1" dirty="0">
                <a:solidFill>
                  <a:srgbClr val="000A46"/>
                </a:solidFill>
                <a:latin typeface="Haboro Soft Norm Bold"/>
              </a:rPr>
              <a:t>Unser Angebot für Sie</a:t>
            </a:r>
          </a:p>
        </p:txBody>
      </p:sp>
      <p:sp>
        <p:nvSpPr>
          <p:cNvPr id="21" name="Textfeld 20">
            <a:extLst>
              <a:ext uri="{FF2B5EF4-FFF2-40B4-BE49-F238E27FC236}">
                <a16:creationId xmlns:a16="http://schemas.microsoft.com/office/drawing/2014/main" id="{0A968765-78FD-4C8D-944D-C36DC1A4E534}"/>
              </a:ext>
            </a:extLst>
          </p:cNvPr>
          <p:cNvSpPr txBox="1"/>
          <p:nvPr/>
        </p:nvSpPr>
        <p:spPr>
          <a:xfrm>
            <a:off x="2792600" y="5768988"/>
            <a:ext cx="3791865" cy="3985706"/>
          </a:xfrm>
          <a:prstGeom prst="rect">
            <a:avLst/>
          </a:prstGeom>
          <a:noFill/>
        </p:spPr>
        <p:txBody>
          <a:bodyPr wrap="square" lIns="91440" tIns="45720" rIns="91440" bIns="45720" rtlCol="0" anchor="t">
            <a:spAutoFit/>
          </a:bodyPr>
          <a:lstStyle/>
          <a:p>
            <a:pPr algn="just"/>
            <a:r>
              <a:rPr lang="de-DE" sz="1100" dirty="0"/>
              <a:t>Wir behaupten: In jedem Unternehmen gibt es mindestens eine engagierte Person, die sich wie ein hilfreicher Elf um vieles kümmert – sei es als </a:t>
            </a:r>
            <a:r>
              <a:rPr lang="de-DE" sz="1100" dirty="0" err="1"/>
              <a:t>Ansprechpartner:in</a:t>
            </a:r>
            <a:r>
              <a:rPr lang="de-DE" sz="1100" dirty="0"/>
              <a:t> für Mitarbeitende oder als Unterstützung für die Geschäftsführung. Gerade in unsicheren Zeiten, in denen Fürsorge, Motivation und digitale Kompetenz entscheidend sind, ist es wichtiger denn je, diese Person zu erkennen und zu stärken. </a:t>
            </a:r>
          </a:p>
          <a:p>
            <a:pPr algn="just"/>
            <a:r>
              <a:rPr lang="de-DE" sz="1100" dirty="0"/>
              <a:t>Viele </a:t>
            </a:r>
            <a:r>
              <a:rPr lang="de-DE" sz="1100" dirty="0" err="1"/>
              <a:t>Geschäftsführer:innen</a:t>
            </a:r>
            <a:r>
              <a:rPr lang="de-DE" sz="1100" dirty="0"/>
              <a:t> und Personalverantwortliche wünschen sich Unterstützung, um ihr Unternehmen mit engagiertem und innovativem Personal voranzubringen. Ein betrieblicher </a:t>
            </a:r>
            <a:r>
              <a:rPr lang="de-DE" sz="1100" b="1" dirty="0"/>
              <a:t>E.L.F. </a:t>
            </a:r>
            <a:r>
              <a:rPr lang="de-DE" sz="1100" dirty="0"/>
              <a:t>(</a:t>
            </a:r>
            <a:r>
              <a:rPr lang="de-DE" sz="1100" dirty="0" err="1"/>
              <a:t>Engagierte:r</a:t>
            </a:r>
            <a:r>
              <a:rPr lang="de-DE" sz="1100" dirty="0"/>
              <a:t> Lösungs-Finder) kann genau diese Rolle übernehmen und Unternehmensprozesse und neue Impulse entwickeln, lösen und fördern.</a:t>
            </a:r>
          </a:p>
          <a:p>
            <a:pPr algn="just"/>
            <a:r>
              <a:rPr lang="de-DE" sz="1100" b="1" dirty="0"/>
              <a:t>Mit unserer maßgeschneiderten Beratung entwickeln und stärken wir Ihren betrieblichen E.L.F. </a:t>
            </a:r>
            <a:r>
              <a:rPr lang="de-DE" sz="1100" dirty="0"/>
              <a:t>Diese Schlüsselperson wird befähigt, innovative Ideen in Zusammenarbeit, Digitalisierung und Wissensmanagement ins Unternehmen zu bringen und für motivierende, zukunftsweisende Arbeitsbedingungen zu sorgen.</a:t>
            </a:r>
          </a:p>
          <a:p>
            <a:pPr algn="just"/>
            <a:r>
              <a:rPr lang="de-DE" sz="1100" dirty="0"/>
              <a:t>Lassen Sie uns gemeinsam den E.L.F. in Ihrem Unternehmen entdecken und fördern – für eine motivierende und zukunftsweisende Unternehmensentwicklung. </a:t>
            </a:r>
          </a:p>
          <a:p>
            <a:pPr algn="just"/>
            <a:endParaRPr lang="de-DE" sz="1100" dirty="0">
              <a:solidFill>
                <a:srgbClr val="000A46"/>
              </a:solidFill>
              <a:latin typeface="Haboro Soft Norm Bold"/>
            </a:endParaRPr>
          </a:p>
        </p:txBody>
      </p:sp>
      <p:sp>
        <p:nvSpPr>
          <p:cNvPr id="4" name="Flussdiagramm: Dokument 1">
            <a:extLst>
              <a:ext uri="{FF2B5EF4-FFF2-40B4-BE49-F238E27FC236}">
                <a16:creationId xmlns:a16="http://schemas.microsoft.com/office/drawing/2014/main" id="{DFBFCD71-F247-4764-829C-F086AB38DB1F}"/>
              </a:ext>
            </a:extLst>
          </p:cNvPr>
          <p:cNvSpPr/>
          <p:nvPr/>
        </p:nvSpPr>
        <p:spPr>
          <a:xfrm rot="10800000">
            <a:off x="-33299" y="3357563"/>
            <a:ext cx="6930439" cy="1089437"/>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32052"/>
              <a:gd name="connsiteX1" fmla="*/ 21600 w 21600"/>
              <a:gd name="connsiteY1" fmla="*/ 0 h 32052"/>
              <a:gd name="connsiteX2" fmla="*/ 21579 w 21600"/>
              <a:gd name="connsiteY2" fmla="*/ 32052 h 32052"/>
              <a:gd name="connsiteX3" fmla="*/ 0 w 21600"/>
              <a:gd name="connsiteY3" fmla="*/ 20172 h 32052"/>
              <a:gd name="connsiteX4" fmla="*/ 0 w 21600"/>
              <a:gd name="connsiteY4" fmla="*/ 0 h 32052"/>
              <a:gd name="connsiteX0" fmla="*/ 0 w 21600"/>
              <a:gd name="connsiteY0" fmla="*/ 0 h 32052"/>
              <a:gd name="connsiteX1" fmla="*/ 21600 w 21600"/>
              <a:gd name="connsiteY1" fmla="*/ 0 h 32052"/>
              <a:gd name="connsiteX2" fmla="*/ 21579 w 21600"/>
              <a:gd name="connsiteY2" fmla="*/ 32052 h 32052"/>
              <a:gd name="connsiteX3" fmla="*/ 0 w 21600"/>
              <a:gd name="connsiteY3" fmla="*/ 20172 h 32052"/>
              <a:gd name="connsiteX4" fmla="*/ 0 w 21600"/>
              <a:gd name="connsiteY4" fmla="*/ 0 h 32052"/>
              <a:gd name="connsiteX0" fmla="*/ 0 w 21600"/>
              <a:gd name="connsiteY0" fmla="*/ 0 h 37867"/>
              <a:gd name="connsiteX1" fmla="*/ 21600 w 21600"/>
              <a:gd name="connsiteY1" fmla="*/ 0 h 37867"/>
              <a:gd name="connsiteX2" fmla="*/ 21579 w 21600"/>
              <a:gd name="connsiteY2" fmla="*/ 32052 h 37867"/>
              <a:gd name="connsiteX3" fmla="*/ 0 w 21600"/>
              <a:gd name="connsiteY3" fmla="*/ 37594 h 37867"/>
              <a:gd name="connsiteX4" fmla="*/ 0 w 21600"/>
              <a:gd name="connsiteY4" fmla="*/ 0 h 37867"/>
              <a:gd name="connsiteX0" fmla="*/ 0 w 21600"/>
              <a:gd name="connsiteY0" fmla="*/ 0 h 37594"/>
              <a:gd name="connsiteX1" fmla="*/ 21600 w 21600"/>
              <a:gd name="connsiteY1" fmla="*/ 0 h 37594"/>
              <a:gd name="connsiteX2" fmla="*/ 21579 w 21600"/>
              <a:gd name="connsiteY2" fmla="*/ 32052 h 37594"/>
              <a:gd name="connsiteX3" fmla="*/ 0 w 21600"/>
              <a:gd name="connsiteY3" fmla="*/ 37594 h 37594"/>
              <a:gd name="connsiteX4" fmla="*/ 0 w 21600"/>
              <a:gd name="connsiteY4" fmla="*/ 0 h 37594"/>
              <a:gd name="connsiteX0" fmla="*/ 0 w 21600"/>
              <a:gd name="connsiteY0" fmla="*/ 0 h 37594"/>
              <a:gd name="connsiteX1" fmla="*/ 21600 w 21600"/>
              <a:gd name="connsiteY1" fmla="*/ 0 h 37594"/>
              <a:gd name="connsiteX2" fmla="*/ 21579 w 21600"/>
              <a:gd name="connsiteY2" fmla="*/ 32052 h 37594"/>
              <a:gd name="connsiteX3" fmla="*/ 0 w 21600"/>
              <a:gd name="connsiteY3" fmla="*/ 37594 h 37594"/>
              <a:gd name="connsiteX4" fmla="*/ 0 w 21600"/>
              <a:gd name="connsiteY4" fmla="*/ 0 h 37594"/>
              <a:gd name="connsiteX0" fmla="*/ 0 w 21600"/>
              <a:gd name="connsiteY0" fmla="*/ 0 h 37594"/>
              <a:gd name="connsiteX1" fmla="*/ 21600 w 21600"/>
              <a:gd name="connsiteY1" fmla="*/ 0 h 37594"/>
              <a:gd name="connsiteX2" fmla="*/ 21579 w 21600"/>
              <a:gd name="connsiteY2" fmla="*/ 32052 h 37594"/>
              <a:gd name="connsiteX3" fmla="*/ 0 w 21600"/>
              <a:gd name="connsiteY3" fmla="*/ 37594 h 37594"/>
              <a:gd name="connsiteX4" fmla="*/ 0 w 21600"/>
              <a:gd name="connsiteY4" fmla="*/ 0 h 37594"/>
              <a:gd name="connsiteX0" fmla="*/ 0 w 21600"/>
              <a:gd name="connsiteY0" fmla="*/ 0 h 37594"/>
              <a:gd name="connsiteX1" fmla="*/ 21600 w 21600"/>
              <a:gd name="connsiteY1" fmla="*/ 0 h 37594"/>
              <a:gd name="connsiteX2" fmla="*/ 21579 w 21600"/>
              <a:gd name="connsiteY2" fmla="*/ 32052 h 37594"/>
              <a:gd name="connsiteX3" fmla="*/ 0 w 21600"/>
              <a:gd name="connsiteY3" fmla="*/ 37594 h 37594"/>
              <a:gd name="connsiteX4" fmla="*/ 0 w 21600"/>
              <a:gd name="connsiteY4" fmla="*/ 0 h 37594"/>
              <a:gd name="connsiteX0" fmla="*/ 0 w 21600"/>
              <a:gd name="connsiteY0" fmla="*/ 0 h 37594"/>
              <a:gd name="connsiteX1" fmla="*/ 21600 w 21600"/>
              <a:gd name="connsiteY1" fmla="*/ 0 h 37594"/>
              <a:gd name="connsiteX2" fmla="*/ 21579 w 21600"/>
              <a:gd name="connsiteY2" fmla="*/ 37535 h 37594"/>
              <a:gd name="connsiteX3" fmla="*/ 0 w 21600"/>
              <a:gd name="connsiteY3" fmla="*/ 37594 h 37594"/>
              <a:gd name="connsiteX4" fmla="*/ 0 w 21600"/>
              <a:gd name="connsiteY4" fmla="*/ 0 h 37594"/>
              <a:gd name="connsiteX0" fmla="*/ 0 w 21600"/>
              <a:gd name="connsiteY0" fmla="*/ 0 h 37594"/>
              <a:gd name="connsiteX1" fmla="*/ 21600 w 21600"/>
              <a:gd name="connsiteY1" fmla="*/ 0 h 37594"/>
              <a:gd name="connsiteX2" fmla="*/ 21579 w 21600"/>
              <a:gd name="connsiteY2" fmla="*/ 37535 h 37594"/>
              <a:gd name="connsiteX3" fmla="*/ 0 w 21600"/>
              <a:gd name="connsiteY3" fmla="*/ 37594 h 37594"/>
              <a:gd name="connsiteX4" fmla="*/ 0 w 21600"/>
              <a:gd name="connsiteY4" fmla="*/ 0 h 37594"/>
              <a:gd name="connsiteX0" fmla="*/ 0 w 21600"/>
              <a:gd name="connsiteY0" fmla="*/ 0 h 37594"/>
              <a:gd name="connsiteX1" fmla="*/ 21600 w 21600"/>
              <a:gd name="connsiteY1" fmla="*/ 0 h 37594"/>
              <a:gd name="connsiteX2" fmla="*/ 21579 w 21600"/>
              <a:gd name="connsiteY2" fmla="*/ 37535 h 37594"/>
              <a:gd name="connsiteX3" fmla="*/ 0 w 21600"/>
              <a:gd name="connsiteY3" fmla="*/ 37594 h 37594"/>
              <a:gd name="connsiteX4" fmla="*/ 0 w 21600"/>
              <a:gd name="connsiteY4" fmla="*/ 0 h 37594"/>
              <a:gd name="connsiteX0" fmla="*/ 0 w 21600"/>
              <a:gd name="connsiteY0" fmla="*/ 0 h 37594"/>
              <a:gd name="connsiteX1" fmla="*/ 21600 w 21600"/>
              <a:gd name="connsiteY1" fmla="*/ 0 h 37594"/>
              <a:gd name="connsiteX2" fmla="*/ 21579 w 21600"/>
              <a:gd name="connsiteY2" fmla="*/ 37535 h 37594"/>
              <a:gd name="connsiteX3" fmla="*/ 0 w 21600"/>
              <a:gd name="connsiteY3" fmla="*/ 37594 h 37594"/>
              <a:gd name="connsiteX4" fmla="*/ 0 w 21600"/>
              <a:gd name="connsiteY4" fmla="*/ 0 h 37594"/>
              <a:gd name="connsiteX0" fmla="*/ 21 w 21621"/>
              <a:gd name="connsiteY0" fmla="*/ 0 h 37535"/>
              <a:gd name="connsiteX1" fmla="*/ 21621 w 21621"/>
              <a:gd name="connsiteY1" fmla="*/ 0 h 37535"/>
              <a:gd name="connsiteX2" fmla="*/ 21600 w 21621"/>
              <a:gd name="connsiteY2" fmla="*/ 37535 h 37535"/>
              <a:gd name="connsiteX3" fmla="*/ 0 w 21621"/>
              <a:gd name="connsiteY3" fmla="*/ 31685 h 37535"/>
              <a:gd name="connsiteX4" fmla="*/ 21 w 21621"/>
              <a:gd name="connsiteY4" fmla="*/ 0 h 37535"/>
              <a:gd name="connsiteX0" fmla="*/ 21 w 21621"/>
              <a:gd name="connsiteY0" fmla="*/ 0 h 37535"/>
              <a:gd name="connsiteX1" fmla="*/ 21621 w 21621"/>
              <a:gd name="connsiteY1" fmla="*/ 0 h 37535"/>
              <a:gd name="connsiteX2" fmla="*/ 21600 w 21621"/>
              <a:gd name="connsiteY2" fmla="*/ 37535 h 37535"/>
              <a:gd name="connsiteX3" fmla="*/ 0 w 21621"/>
              <a:gd name="connsiteY3" fmla="*/ 31685 h 37535"/>
              <a:gd name="connsiteX4" fmla="*/ 21 w 21621"/>
              <a:gd name="connsiteY4" fmla="*/ 0 h 37535"/>
              <a:gd name="connsiteX0" fmla="*/ 21 w 21621"/>
              <a:gd name="connsiteY0" fmla="*/ 0 h 37535"/>
              <a:gd name="connsiteX1" fmla="*/ 21621 w 21621"/>
              <a:gd name="connsiteY1" fmla="*/ 0 h 37535"/>
              <a:gd name="connsiteX2" fmla="*/ 21600 w 21621"/>
              <a:gd name="connsiteY2" fmla="*/ 37535 h 37535"/>
              <a:gd name="connsiteX3" fmla="*/ 0 w 21621"/>
              <a:gd name="connsiteY3" fmla="*/ 31685 h 37535"/>
              <a:gd name="connsiteX4" fmla="*/ 21 w 21621"/>
              <a:gd name="connsiteY4" fmla="*/ 0 h 37535"/>
              <a:gd name="connsiteX0" fmla="*/ 21 w 21621"/>
              <a:gd name="connsiteY0" fmla="*/ 0 h 37605"/>
              <a:gd name="connsiteX1" fmla="*/ 21621 w 21621"/>
              <a:gd name="connsiteY1" fmla="*/ 0 h 37605"/>
              <a:gd name="connsiteX2" fmla="*/ 21621 w 21621"/>
              <a:gd name="connsiteY2" fmla="*/ 37605 h 37605"/>
              <a:gd name="connsiteX3" fmla="*/ 0 w 21621"/>
              <a:gd name="connsiteY3" fmla="*/ 31685 h 37605"/>
              <a:gd name="connsiteX4" fmla="*/ 21 w 21621"/>
              <a:gd name="connsiteY4" fmla="*/ 0 h 37605"/>
              <a:gd name="connsiteX0" fmla="*/ 21 w 21621"/>
              <a:gd name="connsiteY0" fmla="*/ 0 h 37605"/>
              <a:gd name="connsiteX1" fmla="*/ 21621 w 21621"/>
              <a:gd name="connsiteY1" fmla="*/ 0 h 37605"/>
              <a:gd name="connsiteX2" fmla="*/ 21621 w 21621"/>
              <a:gd name="connsiteY2" fmla="*/ 37605 h 37605"/>
              <a:gd name="connsiteX3" fmla="*/ 0 w 21621"/>
              <a:gd name="connsiteY3" fmla="*/ 31685 h 37605"/>
              <a:gd name="connsiteX4" fmla="*/ 21 w 21621"/>
              <a:gd name="connsiteY4" fmla="*/ 0 h 37605"/>
              <a:gd name="connsiteX0" fmla="*/ 21 w 21621"/>
              <a:gd name="connsiteY0" fmla="*/ 0 h 37605"/>
              <a:gd name="connsiteX1" fmla="*/ 21621 w 21621"/>
              <a:gd name="connsiteY1" fmla="*/ 0 h 37605"/>
              <a:gd name="connsiteX2" fmla="*/ 21621 w 21621"/>
              <a:gd name="connsiteY2" fmla="*/ 37605 h 37605"/>
              <a:gd name="connsiteX3" fmla="*/ 0 w 21621"/>
              <a:gd name="connsiteY3" fmla="*/ 31685 h 37605"/>
              <a:gd name="connsiteX4" fmla="*/ 21 w 21621"/>
              <a:gd name="connsiteY4" fmla="*/ 0 h 37605"/>
              <a:gd name="connsiteX0" fmla="*/ 21 w 21621"/>
              <a:gd name="connsiteY0" fmla="*/ 0 h 37605"/>
              <a:gd name="connsiteX1" fmla="*/ 21621 w 21621"/>
              <a:gd name="connsiteY1" fmla="*/ 0 h 37605"/>
              <a:gd name="connsiteX2" fmla="*/ 21621 w 21621"/>
              <a:gd name="connsiteY2" fmla="*/ 37605 h 37605"/>
              <a:gd name="connsiteX3" fmla="*/ 0 w 21621"/>
              <a:gd name="connsiteY3" fmla="*/ 31685 h 37605"/>
              <a:gd name="connsiteX4" fmla="*/ 21 w 21621"/>
              <a:gd name="connsiteY4" fmla="*/ 0 h 37605"/>
              <a:gd name="connsiteX0" fmla="*/ 21 w 21621"/>
              <a:gd name="connsiteY0" fmla="*/ 0 h 37605"/>
              <a:gd name="connsiteX1" fmla="*/ 21621 w 21621"/>
              <a:gd name="connsiteY1" fmla="*/ 0 h 37605"/>
              <a:gd name="connsiteX2" fmla="*/ 21621 w 21621"/>
              <a:gd name="connsiteY2" fmla="*/ 37605 h 37605"/>
              <a:gd name="connsiteX3" fmla="*/ 0 w 21621"/>
              <a:gd name="connsiteY3" fmla="*/ 31685 h 37605"/>
              <a:gd name="connsiteX4" fmla="*/ 21 w 21621"/>
              <a:gd name="connsiteY4" fmla="*/ 0 h 37605"/>
              <a:gd name="connsiteX0" fmla="*/ 21 w 21652"/>
              <a:gd name="connsiteY0" fmla="*/ 0 h 34729"/>
              <a:gd name="connsiteX1" fmla="*/ 21621 w 21652"/>
              <a:gd name="connsiteY1" fmla="*/ 0 h 34729"/>
              <a:gd name="connsiteX2" fmla="*/ 21652 w 21652"/>
              <a:gd name="connsiteY2" fmla="*/ 34729 h 34729"/>
              <a:gd name="connsiteX3" fmla="*/ 0 w 21652"/>
              <a:gd name="connsiteY3" fmla="*/ 31685 h 34729"/>
              <a:gd name="connsiteX4" fmla="*/ 21 w 21652"/>
              <a:gd name="connsiteY4" fmla="*/ 0 h 34729"/>
              <a:gd name="connsiteX0" fmla="*/ 21 w 21652"/>
              <a:gd name="connsiteY0" fmla="*/ 0 h 34729"/>
              <a:gd name="connsiteX1" fmla="*/ 21621 w 21652"/>
              <a:gd name="connsiteY1" fmla="*/ 0 h 34729"/>
              <a:gd name="connsiteX2" fmla="*/ 21652 w 21652"/>
              <a:gd name="connsiteY2" fmla="*/ 34729 h 34729"/>
              <a:gd name="connsiteX3" fmla="*/ 0 w 21652"/>
              <a:gd name="connsiteY3" fmla="*/ 31685 h 34729"/>
              <a:gd name="connsiteX4" fmla="*/ 21 w 21652"/>
              <a:gd name="connsiteY4" fmla="*/ 0 h 34729"/>
              <a:gd name="connsiteX0" fmla="*/ 21 w 21637"/>
              <a:gd name="connsiteY0" fmla="*/ 0 h 34729"/>
              <a:gd name="connsiteX1" fmla="*/ 21621 w 21637"/>
              <a:gd name="connsiteY1" fmla="*/ 0 h 34729"/>
              <a:gd name="connsiteX2" fmla="*/ 21637 w 21637"/>
              <a:gd name="connsiteY2" fmla="*/ 34729 h 34729"/>
              <a:gd name="connsiteX3" fmla="*/ 0 w 21637"/>
              <a:gd name="connsiteY3" fmla="*/ 31685 h 34729"/>
              <a:gd name="connsiteX4" fmla="*/ 21 w 21637"/>
              <a:gd name="connsiteY4" fmla="*/ 0 h 34729"/>
              <a:gd name="connsiteX0" fmla="*/ 21 w 21637"/>
              <a:gd name="connsiteY0" fmla="*/ 0 h 34729"/>
              <a:gd name="connsiteX1" fmla="*/ 21621 w 21637"/>
              <a:gd name="connsiteY1" fmla="*/ 0 h 34729"/>
              <a:gd name="connsiteX2" fmla="*/ 21637 w 21637"/>
              <a:gd name="connsiteY2" fmla="*/ 34729 h 34729"/>
              <a:gd name="connsiteX3" fmla="*/ 0 w 21637"/>
              <a:gd name="connsiteY3" fmla="*/ 31685 h 34729"/>
              <a:gd name="connsiteX4" fmla="*/ 21 w 21637"/>
              <a:gd name="connsiteY4" fmla="*/ 0 h 34729"/>
              <a:gd name="connsiteX0" fmla="*/ 21 w 21637"/>
              <a:gd name="connsiteY0" fmla="*/ 0 h 34729"/>
              <a:gd name="connsiteX1" fmla="*/ 21621 w 21637"/>
              <a:gd name="connsiteY1" fmla="*/ 0 h 34729"/>
              <a:gd name="connsiteX2" fmla="*/ 21637 w 21637"/>
              <a:gd name="connsiteY2" fmla="*/ 34729 h 34729"/>
              <a:gd name="connsiteX3" fmla="*/ 0 w 21637"/>
              <a:gd name="connsiteY3" fmla="*/ 31685 h 34729"/>
              <a:gd name="connsiteX4" fmla="*/ 21 w 21637"/>
              <a:gd name="connsiteY4" fmla="*/ 0 h 34729"/>
              <a:gd name="connsiteX0" fmla="*/ 21 w 21637"/>
              <a:gd name="connsiteY0" fmla="*/ 0 h 34729"/>
              <a:gd name="connsiteX1" fmla="*/ 21621 w 21637"/>
              <a:gd name="connsiteY1" fmla="*/ 0 h 34729"/>
              <a:gd name="connsiteX2" fmla="*/ 21637 w 21637"/>
              <a:gd name="connsiteY2" fmla="*/ 34729 h 34729"/>
              <a:gd name="connsiteX3" fmla="*/ 0 w 21637"/>
              <a:gd name="connsiteY3" fmla="*/ 31685 h 34729"/>
              <a:gd name="connsiteX4" fmla="*/ 21 w 21637"/>
              <a:gd name="connsiteY4" fmla="*/ 0 h 34729"/>
              <a:gd name="connsiteX0" fmla="*/ 21 w 21637"/>
              <a:gd name="connsiteY0" fmla="*/ 0 h 34729"/>
              <a:gd name="connsiteX1" fmla="*/ 21621 w 21637"/>
              <a:gd name="connsiteY1" fmla="*/ 0 h 34729"/>
              <a:gd name="connsiteX2" fmla="*/ 21637 w 21637"/>
              <a:gd name="connsiteY2" fmla="*/ 34729 h 34729"/>
              <a:gd name="connsiteX3" fmla="*/ 0 w 21637"/>
              <a:gd name="connsiteY3" fmla="*/ 31685 h 34729"/>
              <a:gd name="connsiteX4" fmla="*/ 21 w 21637"/>
              <a:gd name="connsiteY4" fmla="*/ 0 h 34729"/>
              <a:gd name="connsiteX0" fmla="*/ 21 w 21622"/>
              <a:gd name="connsiteY0" fmla="*/ 0 h 52477"/>
              <a:gd name="connsiteX1" fmla="*/ 21621 w 21622"/>
              <a:gd name="connsiteY1" fmla="*/ 0 h 52477"/>
              <a:gd name="connsiteX2" fmla="*/ 21597 w 21622"/>
              <a:gd name="connsiteY2" fmla="*/ 52477 h 52477"/>
              <a:gd name="connsiteX3" fmla="*/ 0 w 21622"/>
              <a:gd name="connsiteY3" fmla="*/ 31685 h 52477"/>
              <a:gd name="connsiteX4" fmla="*/ 21 w 21622"/>
              <a:gd name="connsiteY4" fmla="*/ 0 h 52477"/>
              <a:gd name="connsiteX0" fmla="*/ 61 w 21662"/>
              <a:gd name="connsiteY0" fmla="*/ 0 h 58126"/>
              <a:gd name="connsiteX1" fmla="*/ 21661 w 21662"/>
              <a:gd name="connsiteY1" fmla="*/ 0 h 58126"/>
              <a:gd name="connsiteX2" fmla="*/ 21637 w 21662"/>
              <a:gd name="connsiteY2" fmla="*/ 52477 h 58126"/>
              <a:gd name="connsiteX3" fmla="*/ 0 w 21662"/>
              <a:gd name="connsiteY3" fmla="*/ 58126 h 58126"/>
              <a:gd name="connsiteX4" fmla="*/ 61 w 21662"/>
              <a:gd name="connsiteY4" fmla="*/ 0 h 58126"/>
              <a:gd name="connsiteX0" fmla="*/ 61 w 21677"/>
              <a:gd name="connsiteY0" fmla="*/ 0 h 58126"/>
              <a:gd name="connsiteX1" fmla="*/ 21661 w 21677"/>
              <a:gd name="connsiteY1" fmla="*/ 0 h 58126"/>
              <a:gd name="connsiteX2" fmla="*/ 21677 w 21677"/>
              <a:gd name="connsiteY2" fmla="*/ 52839 h 58126"/>
              <a:gd name="connsiteX3" fmla="*/ 0 w 21677"/>
              <a:gd name="connsiteY3" fmla="*/ 58126 h 58126"/>
              <a:gd name="connsiteX4" fmla="*/ 61 w 21677"/>
              <a:gd name="connsiteY4" fmla="*/ 0 h 58126"/>
              <a:gd name="connsiteX0" fmla="*/ 61 w 21677"/>
              <a:gd name="connsiteY0" fmla="*/ 0 h 53780"/>
              <a:gd name="connsiteX1" fmla="*/ 21661 w 21677"/>
              <a:gd name="connsiteY1" fmla="*/ 0 h 53780"/>
              <a:gd name="connsiteX2" fmla="*/ 21677 w 21677"/>
              <a:gd name="connsiteY2" fmla="*/ 52839 h 53780"/>
              <a:gd name="connsiteX3" fmla="*/ 0 w 21677"/>
              <a:gd name="connsiteY3" fmla="*/ 53780 h 53780"/>
              <a:gd name="connsiteX4" fmla="*/ 61 w 21677"/>
              <a:gd name="connsiteY4" fmla="*/ 0 h 53780"/>
              <a:gd name="connsiteX0" fmla="*/ 61 w 21677"/>
              <a:gd name="connsiteY0" fmla="*/ 0 h 53780"/>
              <a:gd name="connsiteX1" fmla="*/ 21661 w 21677"/>
              <a:gd name="connsiteY1" fmla="*/ 0 h 53780"/>
              <a:gd name="connsiteX2" fmla="*/ 21677 w 21677"/>
              <a:gd name="connsiteY2" fmla="*/ 52839 h 53780"/>
              <a:gd name="connsiteX3" fmla="*/ 0 w 21677"/>
              <a:gd name="connsiteY3" fmla="*/ 53780 h 53780"/>
              <a:gd name="connsiteX4" fmla="*/ 61 w 21677"/>
              <a:gd name="connsiteY4" fmla="*/ 0 h 53780"/>
              <a:gd name="connsiteX0" fmla="*/ 61 w 21677"/>
              <a:gd name="connsiteY0" fmla="*/ 0 h 53780"/>
              <a:gd name="connsiteX1" fmla="*/ 21661 w 21677"/>
              <a:gd name="connsiteY1" fmla="*/ 0 h 53780"/>
              <a:gd name="connsiteX2" fmla="*/ 21677 w 21677"/>
              <a:gd name="connsiteY2" fmla="*/ 52839 h 53780"/>
              <a:gd name="connsiteX3" fmla="*/ 0 w 21677"/>
              <a:gd name="connsiteY3" fmla="*/ 53780 h 53780"/>
              <a:gd name="connsiteX4" fmla="*/ 61 w 21677"/>
              <a:gd name="connsiteY4" fmla="*/ 0 h 53780"/>
              <a:gd name="connsiteX0" fmla="*/ 61 w 21677"/>
              <a:gd name="connsiteY0" fmla="*/ 0 h 53780"/>
              <a:gd name="connsiteX1" fmla="*/ 21661 w 21677"/>
              <a:gd name="connsiteY1" fmla="*/ 0 h 53780"/>
              <a:gd name="connsiteX2" fmla="*/ 21677 w 21677"/>
              <a:gd name="connsiteY2" fmla="*/ 52839 h 53780"/>
              <a:gd name="connsiteX3" fmla="*/ 0 w 21677"/>
              <a:gd name="connsiteY3" fmla="*/ 53780 h 53780"/>
              <a:gd name="connsiteX4" fmla="*/ 61 w 21677"/>
              <a:gd name="connsiteY4" fmla="*/ 0 h 53780"/>
              <a:gd name="connsiteX0" fmla="*/ 61 w 21677"/>
              <a:gd name="connsiteY0" fmla="*/ 0 h 53780"/>
              <a:gd name="connsiteX1" fmla="*/ 21661 w 21677"/>
              <a:gd name="connsiteY1" fmla="*/ 0 h 53780"/>
              <a:gd name="connsiteX2" fmla="*/ 21677 w 21677"/>
              <a:gd name="connsiteY2" fmla="*/ 52839 h 53780"/>
              <a:gd name="connsiteX3" fmla="*/ 0 w 21677"/>
              <a:gd name="connsiteY3" fmla="*/ 53780 h 53780"/>
              <a:gd name="connsiteX4" fmla="*/ 61 w 21677"/>
              <a:gd name="connsiteY4" fmla="*/ 0 h 53780"/>
              <a:gd name="connsiteX0" fmla="*/ 61 w 21677"/>
              <a:gd name="connsiteY0" fmla="*/ 0 h 53780"/>
              <a:gd name="connsiteX1" fmla="*/ 21661 w 21677"/>
              <a:gd name="connsiteY1" fmla="*/ 0 h 53780"/>
              <a:gd name="connsiteX2" fmla="*/ 21677 w 21677"/>
              <a:gd name="connsiteY2" fmla="*/ 52839 h 53780"/>
              <a:gd name="connsiteX3" fmla="*/ 0 w 21677"/>
              <a:gd name="connsiteY3" fmla="*/ 53780 h 53780"/>
              <a:gd name="connsiteX4" fmla="*/ 61 w 21677"/>
              <a:gd name="connsiteY4" fmla="*/ 0 h 53780"/>
              <a:gd name="connsiteX0" fmla="*/ 61 w 21677"/>
              <a:gd name="connsiteY0" fmla="*/ 0 h 60445"/>
              <a:gd name="connsiteX1" fmla="*/ 21661 w 21677"/>
              <a:gd name="connsiteY1" fmla="*/ 0 h 60445"/>
              <a:gd name="connsiteX2" fmla="*/ 21677 w 21677"/>
              <a:gd name="connsiteY2" fmla="*/ 60445 h 60445"/>
              <a:gd name="connsiteX3" fmla="*/ 0 w 21677"/>
              <a:gd name="connsiteY3" fmla="*/ 53780 h 60445"/>
              <a:gd name="connsiteX4" fmla="*/ 61 w 21677"/>
              <a:gd name="connsiteY4" fmla="*/ 0 h 60445"/>
              <a:gd name="connsiteX0" fmla="*/ 61 w 21717"/>
              <a:gd name="connsiteY0" fmla="*/ 0 h 73484"/>
              <a:gd name="connsiteX1" fmla="*/ 21661 w 21717"/>
              <a:gd name="connsiteY1" fmla="*/ 0 h 73484"/>
              <a:gd name="connsiteX2" fmla="*/ 21717 w 21717"/>
              <a:gd name="connsiteY2" fmla="*/ 73484 h 73484"/>
              <a:gd name="connsiteX3" fmla="*/ 0 w 21717"/>
              <a:gd name="connsiteY3" fmla="*/ 53780 h 73484"/>
              <a:gd name="connsiteX4" fmla="*/ 61 w 21717"/>
              <a:gd name="connsiteY4" fmla="*/ 0 h 73484"/>
              <a:gd name="connsiteX0" fmla="*/ 61 w 21717"/>
              <a:gd name="connsiteY0" fmla="*/ 0 h 73484"/>
              <a:gd name="connsiteX1" fmla="*/ 21661 w 21717"/>
              <a:gd name="connsiteY1" fmla="*/ 0 h 73484"/>
              <a:gd name="connsiteX2" fmla="*/ 21717 w 21717"/>
              <a:gd name="connsiteY2" fmla="*/ 73484 h 73484"/>
              <a:gd name="connsiteX3" fmla="*/ 0 w 21717"/>
              <a:gd name="connsiteY3" fmla="*/ 53780 h 73484"/>
              <a:gd name="connsiteX4" fmla="*/ 61 w 21717"/>
              <a:gd name="connsiteY4" fmla="*/ 0 h 73484"/>
              <a:gd name="connsiteX0" fmla="*/ 61 w 21742"/>
              <a:gd name="connsiteY0" fmla="*/ 0 h 73484"/>
              <a:gd name="connsiteX1" fmla="*/ 21741 w 21742"/>
              <a:gd name="connsiteY1" fmla="*/ 0 h 73484"/>
              <a:gd name="connsiteX2" fmla="*/ 21717 w 21742"/>
              <a:gd name="connsiteY2" fmla="*/ 73484 h 73484"/>
              <a:gd name="connsiteX3" fmla="*/ 0 w 21742"/>
              <a:gd name="connsiteY3" fmla="*/ 53780 h 73484"/>
              <a:gd name="connsiteX4" fmla="*/ 61 w 21742"/>
              <a:gd name="connsiteY4" fmla="*/ 0 h 73484"/>
              <a:gd name="connsiteX0" fmla="*/ 61 w 21717"/>
              <a:gd name="connsiteY0" fmla="*/ 0 h 73484"/>
              <a:gd name="connsiteX1" fmla="*/ 21672 w 21717"/>
              <a:gd name="connsiteY1" fmla="*/ 0 h 73484"/>
              <a:gd name="connsiteX2" fmla="*/ 21717 w 21717"/>
              <a:gd name="connsiteY2" fmla="*/ 73484 h 73484"/>
              <a:gd name="connsiteX3" fmla="*/ 0 w 21717"/>
              <a:gd name="connsiteY3" fmla="*/ 53780 h 73484"/>
              <a:gd name="connsiteX4" fmla="*/ 61 w 21717"/>
              <a:gd name="connsiteY4" fmla="*/ 0 h 73484"/>
              <a:gd name="connsiteX0" fmla="*/ 61 w 21717"/>
              <a:gd name="connsiteY0" fmla="*/ 0 h 71621"/>
              <a:gd name="connsiteX1" fmla="*/ 21672 w 21717"/>
              <a:gd name="connsiteY1" fmla="*/ 0 h 71621"/>
              <a:gd name="connsiteX2" fmla="*/ 21717 w 21717"/>
              <a:gd name="connsiteY2" fmla="*/ 71621 h 71621"/>
              <a:gd name="connsiteX3" fmla="*/ 0 w 21717"/>
              <a:gd name="connsiteY3" fmla="*/ 53780 h 71621"/>
              <a:gd name="connsiteX4" fmla="*/ 61 w 21717"/>
              <a:gd name="connsiteY4" fmla="*/ 0 h 71621"/>
              <a:gd name="connsiteX0" fmla="*/ 61 w 21717"/>
              <a:gd name="connsiteY0" fmla="*/ 0 h 71621"/>
              <a:gd name="connsiteX1" fmla="*/ 21672 w 21717"/>
              <a:gd name="connsiteY1" fmla="*/ 0 h 71621"/>
              <a:gd name="connsiteX2" fmla="*/ 21717 w 21717"/>
              <a:gd name="connsiteY2" fmla="*/ 71621 h 71621"/>
              <a:gd name="connsiteX3" fmla="*/ 0 w 21717"/>
              <a:gd name="connsiteY3" fmla="*/ 53780 h 71621"/>
              <a:gd name="connsiteX4" fmla="*/ 61 w 21717"/>
              <a:gd name="connsiteY4" fmla="*/ 0 h 71621"/>
              <a:gd name="connsiteX0" fmla="*/ 61 w 21717"/>
              <a:gd name="connsiteY0" fmla="*/ 0 h 71621"/>
              <a:gd name="connsiteX1" fmla="*/ 21672 w 21717"/>
              <a:gd name="connsiteY1" fmla="*/ 0 h 71621"/>
              <a:gd name="connsiteX2" fmla="*/ 21717 w 21717"/>
              <a:gd name="connsiteY2" fmla="*/ 71621 h 71621"/>
              <a:gd name="connsiteX3" fmla="*/ 0 w 21717"/>
              <a:gd name="connsiteY3" fmla="*/ 53780 h 71621"/>
              <a:gd name="connsiteX4" fmla="*/ 61 w 21717"/>
              <a:gd name="connsiteY4" fmla="*/ 0 h 71621"/>
              <a:gd name="connsiteX0" fmla="*/ 61 w 21717"/>
              <a:gd name="connsiteY0" fmla="*/ 0 h 71621"/>
              <a:gd name="connsiteX1" fmla="*/ 21672 w 21717"/>
              <a:gd name="connsiteY1" fmla="*/ 0 h 71621"/>
              <a:gd name="connsiteX2" fmla="*/ 21717 w 21717"/>
              <a:gd name="connsiteY2" fmla="*/ 71621 h 71621"/>
              <a:gd name="connsiteX3" fmla="*/ 0 w 21717"/>
              <a:gd name="connsiteY3" fmla="*/ 53780 h 71621"/>
              <a:gd name="connsiteX4" fmla="*/ 61 w 21717"/>
              <a:gd name="connsiteY4" fmla="*/ 0 h 71621"/>
              <a:gd name="connsiteX0" fmla="*/ 61 w 21717"/>
              <a:gd name="connsiteY0" fmla="*/ 0 h 71621"/>
              <a:gd name="connsiteX1" fmla="*/ 21672 w 21717"/>
              <a:gd name="connsiteY1" fmla="*/ 0 h 71621"/>
              <a:gd name="connsiteX2" fmla="*/ 21717 w 21717"/>
              <a:gd name="connsiteY2" fmla="*/ 71621 h 71621"/>
              <a:gd name="connsiteX3" fmla="*/ 0 w 21717"/>
              <a:gd name="connsiteY3" fmla="*/ 53780 h 71621"/>
              <a:gd name="connsiteX4" fmla="*/ 61 w 21717"/>
              <a:gd name="connsiteY4" fmla="*/ 0 h 71621"/>
              <a:gd name="connsiteX0" fmla="*/ 61 w 21717"/>
              <a:gd name="connsiteY0" fmla="*/ 0 h 53780"/>
              <a:gd name="connsiteX1" fmla="*/ 21672 w 21717"/>
              <a:gd name="connsiteY1" fmla="*/ 0 h 53780"/>
              <a:gd name="connsiteX2" fmla="*/ 21717 w 21717"/>
              <a:gd name="connsiteY2" fmla="*/ 49165 h 53780"/>
              <a:gd name="connsiteX3" fmla="*/ 0 w 21717"/>
              <a:gd name="connsiteY3" fmla="*/ 53780 h 53780"/>
              <a:gd name="connsiteX4" fmla="*/ 61 w 21717"/>
              <a:gd name="connsiteY4" fmla="*/ 0 h 53780"/>
              <a:gd name="connsiteX0" fmla="*/ 61 w 21717"/>
              <a:gd name="connsiteY0" fmla="*/ 0 h 53780"/>
              <a:gd name="connsiteX1" fmla="*/ 21672 w 21717"/>
              <a:gd name="connsiteY1" fmla="*/ 0 h 53780"/>
              <a:gd name="connsiteX2" fmla="*/ 21717 w 21717"/>
              <a:gd name="connsiteY2" fmla="*/ 49165 h 53780"/>
              <a:gd name="connsiteX3" fmla="*/ 0 w 21717"/>
              <a:gd name="connsiteY3" fmla="*/ 53780 h 53780"/>
              <a:gd name="connsiteX4" fmla="*/ 61 w 21717"/>
              <a:gd name="connsiteY4" fmla="*/ 0 h 53780"/>
              <a:gd name="connsiteX0" fmla="*/ 61 w 21717"/>
              <a:gd name="connsiteY0" fmla="*/ 0 h 53780"/>
              <a:gd name="connsiteX1" fmla="*/ 21672 w 21717"/>
              <a:gd name="connsiteY1" fmla="*/ 0 h 53780"/>
              <a:gd name="connsiteX2" fmla="*/ 21717 w 21717"/>
              <a:gd name="connsiteY2" fmla="*/ 49165 h 53780"/>
              <a:gd name="connsiteX3" fmla="*/ 0 w 21717"/>
              <a:gd name="connsiteY3" fmla="*/ 53780 h 53780"/>
              <a:gd name="connsiteX4" fmla="*/ 61 w 21717"/>
              <a:gd name="connsiteY4" fmla="*/ 0 h 53780"/>
              <a:gd name="connsiteX0" fmla="*/ 61 w 21717"/>
              <a:gd name="connsiteY0" fmla="*/ 0 h 49165"/>
              <a:gd name="connsiteX1" fmla="*/ 21672 w 21717"/>
              <a:gd name="connsiteY1" fmla="*/ 0 h 49165"/>
              <a:gd name="connsiteX2" fmla="*/ 21717 w 21717"/>
              <a:gd name="connsiteY2" fmla="*/ 49165 h 49165"/>
              <a:gd name="connsiteX3" fmla="*/ 0 w 21717"/>
              <a:gd name="connsiteY3" fmla="*/ 45087 h 49165"/>
              <a:gd name="connsiteX4" fmla="*/ 61 w 21717"/>
              <a:gd name="connsiteY4" fmla="*/ 0 h 49165"/>
              <a:gd name="connsiteX0" fmla="*/ 61 w 21717"/>
              <a:gd name="connsiteY0" fmla="*/ 0 h 49165"/>
              <a:gd name="connsiteX1" fmla="*/ 21672 w 21717"/>
              <a:gd name="connsiteY1" fmla="*/ 0 h 49165"/>
              <a:gd name="connsiteX2" fmla="*/ 21717 w 21717"/>
              <a:gd name="connsiteY2" fmla="*/ 49165 h 49165"/>
              <a:gd name="connsiteX3" fmla="*/ 0 w 21717"/>
              <a:gd name="connsiteY3" fmla="*/ 45087 h 49165"/>
              <a:gd name="connsiteX4" fmla="*/ 61 w 21717"/>
              <a:gd name="connsiteY4" fmla="*/ 0 h 49165"/>
              <a:gd name="connsiteX0" fmla="*/ 27 w 21683"/>
              <a:gd name="connsiteY0" fmla="*/ 0 h 49165"/>
              <a:gd name="connsiteX1" fmla="*/ 21638 w 21683"/>
              <a:gd name="connsiteY1" fmla="*/ 0 h 49165"/>
              <a:gd name="connsiteX2" fmla="*/ 21683 w 21683"/>
              <a:gd name="connsiteY2" fmla="*/ 49165 h 49165"/>
              <a:gd name="connsiteX3" fmla="*/ 0 w 21683"/>
              <a:gd name="connsiteY3" fmla="*/ 45087 h 49165"/>
              <a:gd name="connsiteX4" fmla="*/ 27 w 21683"/>
              <a:gd name="connsiteY4" fmla="*/ 0 h 49165"/>
              <a:gd name="connsiteX0" fmla="*/ 27 w 21683"/>
              <a:gd name="connsiteY0" fmla="*/ 0 h 49165"/>
              <a:gd name="connsiteX1" fmla="*/ 21638 w 21683"/>
              <a:gd name="connsiteY1" fmla="*/ 0 h 49165"/>
              <a:gd name="connsiteX2" fmla="*/ 21683 w 21683"/>
              <a:gd name="connsiteY2" fmla="*/ 49165 h 49165"/>
              <a:gd name="connsiteX3" fmla="*/ 0 w 21683"/>
              <a:gd name="connsiteY3" fmla="*/ 45087 h 49165"/>
              <a:gd name="connsiteX4" fmla="*/ 27 w 21683"/>
              <a:gd name="connsiteY4" fmla="*/ 0 h 49165"/>
              <a:gd name="connsiteX0" fmla="*/ 27 w 21712"/>
              <a:gd name="connsiteY0" fmla="*/ 0 h 45087"/>
              <a:gd name="connsiteX1" fmla="*/ 21638 w 21712"/>
              <a:gd name="connsiteY1" fmla="*/ 0 h 45087"/>
              <a:gd name="connsiteX2" fmla="*/ 21712 w 21712"/>
              <a:gd name="connsiteY2" fmla="*/ 31602 h 45087"/>
              <a:gd name="connsiteX3" fmla="*/ 0 w 21712"/>
              <a:gd name="connsiteY3" fmla="*/ 45087 h 45087"/>
              <a:gd name="connsiteX4" fmla="*/ 27 w 21712"/>
              <a:gd name="connsiteY4" fmla="*/ 0 h 45087"/>
              <a:gd name="connsiteX0" fmla="*/ 27 w 21712"/>
              <a:gd name="connsiteY0" fmla="*/ 0 h 45087"/>
              <a:gd name="connsiteX1" fmla="*/ 21638 w 21712"/>
              <a:gd name="connsiteY1" fmla="*/ 0 h 45087"/>
              <a:gd name="connsiteX2" fmla="*/ 21712 w 21712"/>
              <a:gd name="connsiteY2" fmla="*/ 31602 h 45087"/>
              <a:gd name="connsiteX3" fmla="*/ 0 w 21712"/>
              <a:gd name="connsiteY3" fmla="*/ 45087 h 45087"/>
              <a:gd name="connsiteX4" fmla="*/ 27 w 21712"/>
              <a:gd name="connsiteY4" fmla="*/ 0 h 45087"/>
              <a:gd name="connsiteX0" fmla="*/ 27 w 21712"/>
              <a:gd name="connsiteY0" fmla="*/ 0 h 45087"/>
              <a:gd name="connsiteX1" fmla="*/ 21638 w 21712"/>
              <a:gd name="connsiteY1" fmla="*/ 0 h 45087"/>
              <a:gd name="connsiteX2" fmla="*/ 21712 w 21712"/>
              <a:gd name="connsiteY2" fmla="*/ 29739 h 45087"/>
              <a:gd name="connsiteX3" fmla="*/ 0 w 21712"/>
              <a:gd name="connsiteY3" fmla="*/ 45087 h 45087"/>
              <a:gd name="connsiteX4" fmla="*/ 27 w 21712"/>
              <a:gd name="connsiteY4" fmla="*/ 0 h 45087"/>
              <a:gd name="connsiteX0" fmla="*/ 27 w 21712"/>
              <a:gd name="connsiteY0" fmla="*/ 0 h 45087"/>
              <a:gd name="connsiteX1" fmla="*/ 21638 w 21712"/>
              <a:gd name="connsiteY1" fmla="*/ 0 h 45087"/>
              <a:gd name="connsiteX2" fmla="*/ 21712 w 21712"/>
              <a:gd name="connsiteY2" fmla="*/ 29739 h 45087"/>
              <a:gd name="connsiteX3" fmla="*/ 0 w 21712"/>
              <a:gd name="connsiteY3" fmla="*/ 45087 h 45087"/>
              <a:gd name="connsiteX4" fmla="*/ 27 w 21712"/>
              <a:gd name="connsiteY4" fmla="*/ 0 h 45087"/>
              <a:gd name="connsiteX0" fmla="*/ 27 w 21712"/>
              <a:gd name="connsiteY0" fmla="*/ 0 h 45087"/>
              <a:gd name="connsiteX1" fmla="*/ 21638 w 21712"/>
              <a:gd name="connsiteY1" fmla="*/ 0 h 45087"/>
              <a:gd name="connsiteX2" fmla="*/ 21712 w 21712"/>
              <a:gd name="connsiteY2" fmla="*/ 29739 h 45087"/>
              <a:gd name="connsiteX3" fmla="*/ 0 w 21712"/>
              <a:gd name="connsiteY3" fmla="*/ 45087 h 45087"/>
              <a:gd name="connsiteX4" fmla="*/ 27 w 21712"/>
              <a:gd name="connsiteY4" fmla="*/ 0 h 45087"/>
              <a:gd name="connsiteX0" fmla="*/ 27 w 21712"/>
              <a:gd name="connsiteY0" fmla="*/ 0 h 45087"/>
              <a:gd name="connsiteX1" fmla="*/ 21638 w 21712"/>
              <a:gd name="connsiteY1" fmla="*/ 0 h 45087"/>
              <a:gd name="connsiteX2" fmla="*/ 21712 w 21712"/>
              <a:gd name="connsiteY2" fmla="*/ 29739 h 45087"/>
              <a:gd name="connsiteX3" fmla="*/ 0 w 21712"/>
              <a:gd name="connsiteY3" fmla="*/ 45087 h 45087"/>
              <a:gd name="connsiteX4" fmla="*/ 27 w 21712"/>
              <a:gd name="connsiteY4" fmla="*/ 0 h 45087"/>
              <a:gd name="connsiteX0" fmla="*/ 27 w 21680"/>
              <a:gd name="connsiteY0" fmla="*/ 0 h 45087"/>
              <a:gd name="connsiteX1" fmla="*/ 21638 w 21680"/>
              <a:gd name="connsiteY1" fmla="*/ 0 h 45087"/>
              <a:gd name="connsiteX2" fmla="*/ 21680 w 21680"/>
              <a:gd name="connsiteY2" fmla="*/ 29739 h 45087"/>
              <a:gd name="connsiteX3" fmla="*/ 0 w 21680"/>
              <a:gd name="connsiteY3" fmla="*/ 45087 h 45087"/>
              <a:gd name="connsiteX4" fmla="*/ 27 w 21680"/>
              <a:gd name="connsiteY4" fmla="*/ 0 h 45087"/>
              <a:gd name="connsiteX0" fmla="*/ 43 w 21696"/>
              <a:gd name="connsiteY0" fmla="*/ 0 h 42596"/>
              <a:gd name="connsiteX1" fmla="*/ 21654 w 21696"/>
              <a:gd name="connsiteY1" fmla="*/ 0 h 42596"/>
              <a:gd name="connsiteX2" fmla="*/ 21696 w 21696"/>
              <a:gd name="connsiteY2" fmla="*/ 29739 h 42596"/>
              <a:gd name="connsiteX3" fmla="*/ 0 w 21696"/>
              <a:gd name="connsiteY3" fmla="*/ 42596 h 42596"/>
              <a:gd name="connsiteX4" fmla="*/ 43 w 21696"/>
              <a:gd name="connsiteY4" fmla="*/ 0 h 42596"/>
              <a:gd name="connsiteX0" fmla="*/ 43 w 21696"/>
              <a:gd name="connsiteY0" fmla="*/ 0 h 42596"/>
              <a:gd name="connsiteX1" fmla="*/ 21654 w 21696"/>
              <a:gd name="connsiteY1" fmla="*/ 0 h 42596"/>
              <a:gd name="connsiteX2" fmla="*/ 21696 w 21696"/>
              <a:gd name="connsiteY2" fmla="*/ 29739 h 42596"/>
              <a:gd name="connsiteX3" fmla="*/ 0 w 21696"/>
              <a:gd name="connsiteY3" fmla="*/ 42596 h 42596"/>
              <a:gd name="connsiteX4" fmla="*/ 43 w 21696"/>
              <a:gd name="connsiteY4" fmla="*/ 0 h 42596"/>
              <a:gd name="connsiteX0" fmla="*/ 43 w 21696"/>
              <a:gd name="connsiteY0" fmla="*/ 0 h 42596"/>
              <a:gd name="connsiteX1" fmla="*/ 21654 w 21696"/>
              <a:gd name="connsiteY1" fmla="*/ 0 h 42596"/>
              <a:gd name="connsiteX2" fmla="*/ 21696 w 21696"/>
              <a:gd name="connsiteY2" fmla="*/ 29739 h 42596"/>
              <a:gd name="connsiteX3" fmla="*/ 0 w 21696"/>
              <a:gd name="connsiteY3" fmla="*/ 42596 h 42596"/>
              <a:gd name="connsiteX4" fmla="*/ 43 w 21696"/>
              <a:gd name="connsiteY4" fmla="*/ 0 h 42596"/>
              <a:gd name="connsiteX0" fmla="*/ 43 w 21696"/>
              <a:gd name="connsiteY0" fmla="*/ 0 h 42596"/>
              <a:gd name="connsiteX1" fmla="*/ 21654 w 21696"/>
              <a:gd name="connsiteY1" fmla="*/ 0 h 42596"/>
              <a:gd name="connsiteX2" fmla="*/ 21696 w 21696"/>
              <a:gd name="connsiteY2" fmla="*/ 29739 h 42596"/>
              <a:gd name="connsiteX3" fmla="*/ 0 w 21696"/>
              <a:gd name="connsiteY3" fmla="*/ 42596 h 42596"/>
              <a:gd name="connsiteX4" fmla="*/ 43 w 21696"/>
              <a:gd name="connsiteY4" fmla="*/ 0 h 42596"/>
              <a:gd name="connsiteX0" fmla="*/ 43 w 21696"/>
              <a:gd name="connsiteY0" fmla="*/ 0 h 42596"/>
              <a:gd name="connsiteX1" fmla="*/ 21654 w 21696"/>
              <a:gd name="connsiteY1" fmla="*/ 0 h 42596"/>
              <a:gd name="connsiteX2" fmla="*/ 21696 w 21696"/>
              <a:gd name="connsiteY2" fmla="*/ 29739 h 42596"/>
              <a:gd name="connsiteX3" fmla="*/ 0 w 21696"/>
              <a:gd name="connsiteY3" fmla="*/ 42596 h 42596"/>
              <a:gd name="connsiteX4" fmla="*/ 43 w 21696"/>
              <a:gd name="connsiteY4" fmla="*/ 0 h 42596"/>
              <a:gd name="connsiteX0" fmla="*/ 43 w 21696"/>
              <a:gd name="connsiteY0" fmla="*/ 0 h 42596"/>
              <a:gd name="connsiteX1" fmla="*/ 21654 w 21696"/>
              <a:gd name="connsiteY1" fmla="*/ 0 h 42596"/>
              <a:gd name="connsiteX2" fmla="*/ 21696 w 21696"/>
              <a:gd name="connsiteY2" fmla="*/ 29739 h 42596"/>
              <a:gd name="connsiteX3" fmla="*/ 0 w 21696"/>
              <a:gd name="connsiteY3" fmla="*/ 42596 h 42596"/>
              <a:gd name="connsiteX4" fmla="*/ 43 w 21696"/>
              <a:gd name="connsiteY4" fmla="*/ 0 h 42596"/>
              <a:gd name="connsiteX0" fmla="*/ 43 w 21696"/>
              <a:gd name="connsiteY0" fmla="*/ 0 h 42596"/>
              <a:gd name="connsiteX1" fmla="*/ 21654 w 21696"/>
              <a:gd name="connsiteY1" fmla="*/ 0 h 42596"/>
              <a:gd name="connsiteX2" fmla="*/ 21696 w 21696"/>
              <a:gd name="connsiteY2" fmla="*/ 29739 h 42596"/>
              <a:gd name="connsiteX3" fmla="*/ 0 w 21696"/>
              <a:gd name="connsiteY3" fmla="*/ 42596 h 42596"/>
              <a:gd name="connsiteX4" fmla="*/ 43 w 21696"/>
              <a:gd name="connsiteY4" fmla="*/ 0 h 42596"/>
              <a:gd name="connsiteX0" fmla="*/ 43 w 21696"/>
              <a:gd name="connsiteY0" fmla="*/ 0 h 42596"/>
              <a:gd name="connsiteX1" fmla="*/ 21654 w 21696"/>
              <a:gd name="connsiteY1" fmla="*/ 0 h 42596"/>
              <a:gd name="connsiteX2" fmla="*/ 21696 w 21696"/>
              <a:gd name="connsiteY2" fmla="*/ 29739 h 42596"/>
              <a:gd name="connsiteX3" fmla="*/ 0 w 21696"/>
              <a:gd name="connsiteY3" fmla="*/ 42596 h 42596"/>
              <a:gd name="connsiteX4" fmla="*/ 43 w 21696"/>
              <a:gd name="connsiteY4" fmla="*/ 0 h 42596"/>
              <a:gd name="connsiteX0" fmla="*/ 43 w 21696"/>
              <a:gd name="connsiteY0" fmla="*/ 0 h 42596"/>
              <a:gd name="connsiteX1" fmla="*/ 21654 w 21696"/>
              <a:gd name="connsiteY1" fmla="*/ 0 h 42596"/>
              <a:gd name="connsiteX2" fmla="*/ 21696 w 21696"/>
              <a:gd name="connsiteY2" fmla="*/ 28713 h 42596"/>
              <a:gd name="connsiteX3" fmla="*/ 0 w 21696"/>
              <a:gd name="connsiteY3" fmla="*/ 42596 h 42596"/>
              <a:gd name="connsiteX4" fmla="*/ 43 w 21696"/>
              <a:gd name="connsiteY4" fmla="*/ 0 h 42596"/>
              <a:gd name="connsiteX0" fmla="*/ 43 w 21696"/>
              <a:gd name="connsiteY0" fmla="*/ 0 h 42596"/>
              <a:gd name="connsiteX1" fmla="*/ 21654 w 21696"/>
              <a:gd name="connsiteY1" fmla="*/ 0 h 42596"/>
              <a:gd name="connsiteX2" fmla="*/ 21696 w 21696"/>
              <a:gd name="connsiteY2" fmla="*/ 28713 h 42596"/>
              <a:gd name="connsiteX3" fmla="*/ 0 w 21696"/>
              <a:gd name="connsiteY3" fmla="*/ 42596 h 42596"/>
              <a:gd name="connsiteX4" fmla="*/ 43 w 21696"/>
              <a:gd name="connsiteY4" fmla="*/ 0 h 42596"/>
              <a:gd name="connsiteX0" fmla="*/ 43 w 21696"/>
              <a:gd name="connsiteY0" fmla="*/ 0 h 42596"/>
              <a:gd name="connsiteX1" fmla="*/ 21654 w 21696"/>
              <a:gd name="connsiteY1" fmla="*/ 0 h 42596"/>
              <a:gd name="connsiteX2" fmla="*/ 21696 w 21696"/>
              <a:gd name="connsiteY2" fmla="*/ 28713 h 42596"/>
              <a:gd name="connsiteX3" fmla="*/ 0 w 21696"/>
              <a:gd name="connsiteY3" fmla="*/ 42596 h 42596"/>
              <a:gd name="connsiteX4" fmla="*/ 43 w 21696"/>
              <a:gd name="connsiteY4" fmla="*/ 0 h 42596"/>
              <a:gd name="connsiteX0" fmla="*/ 43 w 21696"/>
              <a:gd name="connsiteY0" fmla="*/ 0 h 42596"/>
              <a:gd name="connsiteX1" fmla="*/ 21654 w 21696"/>
              <a:gd name="connsiteY1" fmla="*/ 0 h 42596"/>
              <a:gd name="connsiteX2" fmla="*/ 21696 w 21696"/>
              <a:gd name="connsiteY2" fmla="*/ 27301 h 42596"/>
              <a:gd name="connsiteX3" fmla="*/ 0 w 21696"/>
              <a:gd name="connsiteY3" fmla="*/ 42596 h 42596"/>
              <a:gd name="connsiteX4" fmla="*/ 43 w 21696"/>
              <a:gd name="connsiteY4" fmla="*/ 0 h 42596"/>
              <a:gd name="connsiteX0" fmla="*/ 43 w 21696"/>
              <a:gd name="connsiteY0" fmla="*/ 0 h 38832"/>
              <a:gd name="connsiteX1" fmla="*/ 21654 w 21696"/>
              <a:gd name="connsiteY1" fmla="*/ 0 h 38832"/>
              <a:gd name="connsiteX2" fmla="*/ 21696 w 21696"/>
              <a:gd name="connsiteY2" fmla="*/ 27301 h 38832"/>
              <a:gd name="connsiteX3" fmla="*/ 0 w 21696"/>
              <a:gd name="connsiteY3" fmla="*/ 38832 h 38832"/>
              <a:gd name="connsiteX4" fmla="*/ 43 w 21696"/>
              <a:gd name="connsiteY4" fmla="*/ 0 h 38832"/>
              <a:gd name="connsiteX0" fmla="*/ 43 w 21696"/>
              <a:gd name="connsiteY0" fmla="*/ 0 h 38832"/>
              <a:gd name="connsiteX1" fmla="*/ 21654 w 21696"/>
              <a:gd name="connsiteY1" fmla="*/ 0 h 38832"/>
              <a:gd name="connsiteX2" fmla="*/ 21696 w 21696"/>
              <a:gd name="connsiteY2" fmla="*/ 27301 h 38832"/>
              <a:gd name="connsiteX3" fmla="*/ 0 w 21696"/>
              <a:gd name="connsiteY3" fmla="*/ 38832 h 38832"/>
              <a:gd name="connsiteX4" fmla="*/ 43 w 21696"/>
              <a:gd name="connsiteY4" fmla="*/ 0 h 38832"/>
              <a:gd name="connsiteX0" fmla="*/ 43 w 21681"/>
              <a:gd name="connsiteY0" fmla="*/ 0 h 38832"/>
              <a:gd name="connsiteX1" fmla="*/ 21654 w 21681"/>
              <a:gd name="connsiteY1" fmla="*/ 0 h 38832"/>
              <a:gd name="connsiteX2" fmla="*/ 21681 w 21681"/>
              <a:gd name="connsiteY2" fmla="*/ 27301 h 38832"/>
              <a:gd name="connsiteX3" fmla="*/ 0 w 21681"/>
              <a:gd name="connsiteY3" fmla="*/ 38832 h 38832"/>
              <a:gd name="connsiteX4" fmla="*/ 43 w 21681"/>
              <a:gd name="connsiteY4" fmla="*/ 0 h 38832"/>
              <a:gd name="connsiteX0" fmla="*/ 43 w 21681"/>
              <a:gd name="connsiteY0" fmla="*/ 0 h 38832"/>
              <a:gd name="connsiteX1" fmla="*/ 21654 w 21681"/>
              <a:gd name="connsiteY1" fmla="*/ 0 h 38832"/>
              <a:gd name="connsiteX2" fmla="*/ 21681 w 21681"/>
              <a:gd name="connsiteY2" fmla="*/ 27301 h 38832"/>
              <a:gd name="connsiteX3" fmla="*/ 0 w 21681"/>
              <a:gd name="connsiteY3" fmla="*/ 38832 h 38832"/>
              <a:gd name="connsiteX4" fmla="*/ 43 w 21681"/>
              <a:gd name="connsiteY4" fmla="*/ 0 h 38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81" h="38832">
                <a:moveTo>
                  <a:pt x="43" y="0"/>
                </a:moveTo>
                <a:lnTo>
                  <a:pt x="21654" y="0"/>
                </a:lnTo>
                <a:cubicBezTo>
                  <a:pt x="21664" y="11576"/>
                  <a:pt x="21671" y="15725"/>
                  <a:pt x="21681" y="27301"/>
                </a:cubicBezTo>
                <a:cubicBezTo>
                  <a:pt x="14979" y="-1099"/>
                  <a:pt x="7225" y="6501"/>
                  <a:pt x="0" y="38832"/>
                </a:cubicBezTo>
                <a:cubicBezTo>
                  <a:pt x="7" y="28270"/>
                  <a:pt x="36" y="10562"/>
                  <a:pt x="43" y="0"/>
                </a:cubicBezTo>
                <a:close/>
              </a:path>
            </a:pathLst>
          </a:custGeom>
          <a:solidFill>
            <a:srgbClr val="001174">
              <a:alpha val="8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grpSp>
        <p:nvGrpSpPr>
          <p:cNvPr id="49" name="Gruppieren 48">
            <a:extLst>
              <a:ext uri="{FF2B5EF4-FFF2-40B4-BE49-F238E27FC236}">
                <a16:creationId xmlns:a16="http://schemas.microsoft.com/office/drawing/2014/main" id="{683005BE-DD25-25C7-9FB1-C8E27AB3D726}"/>
              </a:ext>
            </a:extLst>
          </p:cNvPr>
          <p:cNvGrpSpPr/>
          <p:nvPr/>
        </p:nvGrpSpPr>
        <p:grpSpPr>
          <a:xfrm>
            <a:off x="4020513" y="9531724"/>
            <a:ext cx="2581004" cy="291376"/>
            <a:chOff x="3688799" y="9326031"/>
            <a:chExt cx="2581004" cy="291376"/>
          </a:xfrm>
        </p:grpSpPr>
        <p:sp>
          <p:nvSpPr>
            <p:cNvPr id="18" name="Textfeld 17">
              <a:hlinkClick r:id="rId3"/>
              <a:extLst>
                <a:ext uri="{FF2B5EF4-FFF2-40B4-BE49-F238E27FC236}">
                  <a16:creationId xmlns:a16="http://schemas.microsoft.com/office/drawing/2014/main" id="{6194FF2A-31B1-49A7-969A-FAAD9109E169}"/>
                </a:ext>
              </a:extLst>
            </p:cNvPr>
            <p:cNvSpPr txBox="1"/>
            <p:nvPr/>
          </p:nvSpPr>
          <p:spPr>
            <a:xfrm>
              <a:off x="3906060" y="9326031"/>
              <a:ext cx="2363743" cy="253916"/>
            </a:xfrm>
            <a:prstGeom prst="rect">
              <a:avLst/>
            </a:prstGeom>
            <a:noFill/>
          </p:spPr>
          <p:txBody>
            <a:bodyPr wrap="square" rtlCol="0">
              <a:spAutoFit/>
            </a:bodyPr>
            <a:lstStyle/>
            <a:p>
              <a:r>
                <a:rPr lang="de-DE" sz="1050" spc="150" dirty="0">
                  <a:solidFill>
                    <a:schemeClr val="accent4"/>
                  </a:solidFill>
                  <a:latin typeface="Haboro Soft Norm Regular" pitchFamily="50" charset="0"/>
                </a:rPr>
                <a:t>zukunftszentrum-sachsen.de</a:t>
              </a:r>
            </a:p>
          </p:txBody>
        </p:sp>
        <p:grpSp>
          <p:nvGrpSpPr>
            <p:cNvPr id="45" name="Gruppieren 44">
              <a:extLst>
                <a:ext uri="{FF2B5EF4-FFF2-40B4-BE49-F238E27FC236}">
                  <a16:creationId xmlns:a16="http://schemas.microsoft.com/office/drawing/2014/main" id="{E70267B1-5960-AE10-81AD-0FAF03BB5126}"/>
                </a:ext>
              </a:extLst>
            </p:cNvPr>
            <p:cNvGrpSpPr/>
            <p:nvPr/>
          </p:nvGrpSpPr>
          <p:grpSpPr>
            <a:xfrm>
              <a:off x="3688799" y="9328161"/>
              <a:ext cx="217261" cy="289246"/>
              <a:chOff x="3688799" y="9328161"/>
              <a:chExt cx="217261" cy="289246"/>
            </a:xfrm>
          </p:grpSpPr>
          <p:sp>
            <p:nvSpPr>
              <p:cNvPr id="46" name="Ellipse 45">
                <a:hlinkClick r:id="rId3"/>
                <a:extLst>
                  <a:ext uri="{FF2B5EF4-FFF2-40B4-BE49-F238E27FC236}">
                    <a16:creationId xmlns:a16="http://schemas.microsoft.com/office/drawing/2014/main" id="{98A9B754-7EE7-D8B1-FC26-2B034F0F6409}"/>
                  </a:ext>
                </a:extLst>
              </p:cNvPr>
              <p:cNvSpPr/>
              <p:nvPr/>
            </p:nvSpPr>
            <p:spPr>
              <a:xfrm>
                <a:off x="3688799" y="9328161"/>
                <a:ext cx="180975" cy="187257"/>
              </a:xfrm>
              <a:prstGeom prst="ellipse">
                <a:avLst/>
              </a:prstGeom>
              <a:noFill/>
              <a:ln w="190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7" name="Gleichschenkliges Dreieck 46">
                <a:extLst>
                  <a:ext uri="{FF2B5EF4-FFF2-40B4-BE49-F238E27FC236}">
                    <a16:creationId xmlns:a16="http://schemas.microsoft.com/office/drawing/2014/main" id="{6DF2ABCB-EDCD-323B-D579-69D5E35D7145}"/>
                  </a:ext>
                </a:extLst>
              </p:cNvPr>
              <p:cNvSpPr/>
              <p:nvPr/>
            </p:nvSpPr>
            <p:spPr>
              <a:xfrm rot="19254770">
                <a:off x="3757816" y="9453024"/>
                <a:ext cx="114300" cy="117588"/>
              </a:xfrm>
              <a:prstGeom prst="triangle">
                <a:avLst/>
              </a:prstGeom>
              <a:solidFill>
                <a:schemeClr val="bg1"/>
              </a:solidFill>
              <a:ln>
                <a:solidFill>
                  <a:srgbClr val="338F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8" name="Gerader Verbinder 47">
                <a:extLst>
                  <a:ext uri="{FF2B5EF4-FFF2-40B4-BE49-F238E27FC236}">
                    <a16:creationId xmlns:a16="http://schemas.microsoft.com/office/drawing/2014/main" id="{257A00DE-4C9C-7373-C4ED-F5A3E95700C7}"/>
                  </a:ext>
                </a:extLst>
              </p:cNvPr>
              <p:cNvCxnSpPr>
                <a:cxnSpLocks/>
              </p:cNvCxnSpPr>
              <p:nvPr/>
            </p:nvCxnSpPr>
            <p:spPr>
              <a:xfrm>
                <a:off x="3851263" y="9558736"/>
                <a:ext cx="54797" cy="58671"/>
              </a:xfrm>
              <a:prstGeom prst="line">
                <a:avLst/>
              </a:prstGeom>
              <a:ln w="12700">
                <a:solidFill>
                  <a:srgbClr val="338FD5"/>
                </a:solidFill>
              </a:ln>
            </p:spPr>
            <p:style>
              <a:lnRef idx="1">
                <a:schemeClr val="accent1"/>
              </a:lnRef>
              <a:fillRef idx="0">
                <a:schemeClr val="accent1"/>
              </a:fillRef>
              <a:effectRef idx="0">
                <a:schemeClr val="accent1"/>
              </a:effectRef>
              <a:fontRef idx="minor">
                <a:schemeClr val="tx1"/>
              </a:fontRef>
            </p:style>
          </p:cxnSp>
        </p:grpSp>
      </p:grpSp>
      <p:sp>
        <p:nvSpPr>
          <p:cNvPr id="9" name="Flussdiagramm: Dokument 1">
            <a:extLst>
              <a:ext uri="{FF2B5EF4-FFF2-40B4-BE49-F238E27FC236}">
                <a16:creationId xmlns:a16="http://schemas.microsoft.com/office/drawing/2014/main" id="{BC0C02C5-2509-49D3-8F31-526E9763AEFF}"/>
              </a:ext>
            </a:extLst>
          </p:cNvPr>
          <p:cNvSpPr/>
          <p:nvPr/>
        </p:nvSpPr>
        <p:spPr>
          <a:xfrm rot="10800000">
            <a:off x="-9974" y="3857625"/>
            <a:ext cx="6883792" cy="1527671"/>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32052"/>
              <a:gd name="connsiteX1" fmla="*/ 21600 w 21600"/>
              <a:gd name="connsiteY1" fmla="*/ 0 h 32052"/>
              <a:gd name="connsiteX2" fmla="*/ 21579 w 21600"/>
              <a:gd name="connsiteY2" fmla="*/ 32052 h 32052"/>
              <a:gd name="connsiteX3" fmla="*/ 0 w 21600"/>
              <a:gd name="connsiteY3" fmla="*/ 20172 h 32052"/>
              <a:gd name="connsiteX4" fmla="*/ 0 w 21600"/>
              <a:gd name="connsiteY4" fmla="*/ 0 h 32052"/>
              <a:gd name="connsiteX0" fmla="*/ 0 w 21600"/>
              <a:gd name="connsiteY0" fmla="*/ 0 h 32052"/>
              <a:gd name="connsiteX1" fmla="*/ 21600 w 21600"/>
              <a:gd name="connsiteY1" fmla="*/ 0 h 32052"/>
              <a:gd name="connsiteX2" fmla="*/ 21579 w 21600"/>
              <a:gd name="connsiteY2" fmla="*/ 32052 h 32052"/>
              <a:gd name="connsiteX3" fmla="*/ 0 w 21600"/>
              <a:gd name="connsiteY3" fmla="*/ 20172 h 32052"/>
              <a:gd name="connsiteX4" fmla="*/ 0 w 21600"/>
              <a:gd name="connsiteY4" fmla="*/ 0 h 32052"/>
              <a:gd name="connsiteX0" fmla="*/ 0 w 21600"/>
              <a:gd name="connsiteY0" fmla="*/ 0 h 37867"/>
              <a:gd name="connsiteX1" fmla="*/ 21600 w 21600"/>
              <a:gd name="connsiteY1" fmla="*/ 0 h 37867"/>
              <a:gd name="connsiteX2" fmla="*/ 21579 w 21600"/>
              <a:gd name="connsiteY2" fmla="*/ 32052 h 37867"/>
              <a:gd name="connsiteX3" fmla="*/ 0 w 21600"/>
              <a:gd name="connsiteY3" fmla="*/ 37594 h 37867"/>
              <a:gd name="connsiteX4" fmla="*/ 0 w 21600"/>
              <a:gd name="connsiteY4" fmla="*/ 0 h 37867"/>
              <a:gd name="connsiteX0" fmla="*/ 0 w 21600"/>
              <a:gd name="connsiteY0" fmla="*/ 0 h 37594"/>
              <a:gd name="connsiteX1" fmla="*/ 21600 w 21600"/>
              <a:gd name="connsiteY1" fmla="*/ 0 h 37594"/>
              <a:gd name="connsiteX2" fmla="*/ 21579 w 21600"/>
              <a:gd name="connsiteY2" fmla="*/ 32052 h 37594"/>
              <a:gd name="connsiteX3" fmla="*/ 0 w 21600"/>
              <a:gd name="connsiteY3" fmla="*/ 37594 h 37594"/>
              <a:gd name="connsiteX4" fmla="*/ 0 w 21600"/>
              <a:gd name="connsiteY4" fmla="*/ 0 h 37594"/>
              <a:gd name="connsiteX0" fmla="*/ 0 w 21600"/>
              <a:gd name="connsiteY0" fmla="*/ 0 h 37594"/>
              <a:gd name="connsiteX1" fmla="*/ 21600 w 21600"/>
              <a:gd name="connsiteY1" fmla="*/ 0 h 37594"/>
              <a:gd name="connsiteX2" fmla="*/ 21579 w 21600"/>
              <a:gd name="connsiteY2" fmla="*/ 32052 h 37594"/>
              <a:gd name="connsiteX3" fmla="*/ 0 w 21600"/>
              <a:gd name="connsiteY3" fmla="*/ 37594 h 37594"/>
              <a:gd name="connsiteX4" fmla="*/ 0 w 21600"/>
              <a:gd name="connsiteY4" fmla="*/ 0 h 37594"/>
              <a:gd name="connsiteX0" fmla="*/ 0 w 21600"/>
              <a:gd name="connsiteY0" fmla="*/ 0 h 37594"/>
              <a:gd name="connsiteX1" fmla="*/ 21600 w 21600"/>
              <a:gd name="connsiteY1" fmla="*/ 0 h 37594"/>
              <a:gd name="connsiteX2" fmla="*/ 21579 w 21600"/>
              <a:gd name="connsiteY2" fmla="*/ 32052 h 37594"/>
              <a:gd name="connsiteX3" fmla="*/ 0 w 21600"/>
              <a:gd name="connsiteY3" fmla="*/ 37594 h 37594"/>
              <a:gd name="connsiteX4" fmla="*/ 0 w 21600"/>
              <a:gd name="connsiteY4" fmla="*/ 0 h 37594"/>
              <a:gd name="connsiteX0" fmla="*/ 0 w 21600"/>
              <a:gd name="connsiteY0" fmla="*/ 0 h 37594"/>
              <a:gd name="connsiteX1" fmla="*/ 21600 w 21600"/>
              <a:gd name="connsiteY1" fmla="*/ 0 h 37594"/>
              <a:gd name="connsiteX2" fmla="*/ 21579 w 21600"/>
              <a:gd name="connsiteY2" fmla="*/ 32052 h 37594"/>
              <a:gd name="connsiteX3" fmla="*/ 0 w 21600"/>
              <a:gd name="connsiteY3" fmla="*/ 37594 h 37594"/>
              <a:gd name="connsiteX4" fmla="*/ 0 w 21600"/>
              <a:gd name="connsiteY4" fmla="*/ 0 h 37594"/>
              <a:gd name="connsiteX0" fmla="*/ 0 w 21600"/>
              <a:gd name="connsiteY0" fmla="*/ 0 h 37594"/>
              <a:gd name="connsiteX1" fmla="*/ 21600 w 21600"/>
              <a:gd name="connsiteY1" fmla="*/ 0 h 37594"/>
              <a:gd name="connsiteX2" fmla="*/ 21579 w 21600"/>
              <a:gd name="connsiteY2" fmla="*/ 37535 h 37594"/>
              <a:gd name="connsiteX3" fmla="*/ 0 w 21600"/>
              <a:gd name="connsiteY3" fmla="*/ 37594 h 37594"/>
              <a:gd name="connsiteX4" fmla="*/ 0 w 21600"/>
              <a:gd name="connsiteY4" fmla="*/ 0 h 37594"/>
              <a:gd name="connsiteX0" fmla="*/ 0 w 21600"/>
              <a:gd name="connsiteY0" fmla="*/ 0 h 37594"/>
              <a:gd name="connsiteX1" fmla="*/ 21600 w 21600"/>
              <a:gd name="connsiteY1" fmla="*/ 0 h 37594"/>
              <a:gd name="connsiteX2" fmla="*/ 21579 w 21600"/>
              <a:gd name="connsiteY2" fmla="*/ 37535 h 37594"/>
              <a:gd name="connsiteX3" fmla="*/ 0 w 21600"/>
              <a:gd name="connsiteY3" fmla="*/ 37594 h 37594"/>
              <a:gd name="connsiteX4" fmla="*/ 0 w 21600"/>
              <a:gd name="connsiteY4" fmla="*/ 0 h 37594"/>
              <a:gd name="connsiteX0" fmla="*/ 0 w 21600"/>
              <a:gd name="connsiteY0" fmla="*/ 0 h 37594"/>
              <a:gd name="connsiteX1" fmla="*/ 21600 w 21600"/>
              <a:gd name="connsiteY1" fmla="*/ 0 h 37594"/>
              <a:gd name="connsiteX2" fmla="*/ 21579 w 21600"/>
              <a:gd name="connsiteY2" fmla="*/ 37535 h 37594"/>
              <a:gd name="connsiteX3" fmla="*/ 0 w 21600"/>
              <a:gd name="connsiteY3" fmla="*/ 37594 h 37594"/>
              <a:gd name="connsiteX4" fmla="*/ 0 w 21600"/>
              <a:gd name="connsiteY4" fmla="*/ 0 h 37594"/>
              <a:gd name="connsiteX0" fmla="*/ 0 w 21600"/>
              <a:gd name="connsiteY0" fmla="*/ 0 h 37594"/>
              <a:gd name="connsiteX1" fmla="*/ 21600 w 21600"/>
              <a:gd name="connsiteY1" fmla="*/ 0 h 37594"/>
              <a:gd name="connsiteX2" fmla="*/ 21579 w 21600"/>
              <a:gd name="connsiteY2" fmla="*/ 37535 h 37594"/>
              <a:gd name="connsiteX3" fmla="*/ 0 w 21600"/>
              <a:gd name="connsiteY3" fmla="*/ 37594 h 37594"/>
              <a:gd name="connsiteX4" fmla="*/ 0 w 21600"/>
              <a:gd name="connsiteY4" fmla="*/ 0 h 37594"/>
              <a:gd name="connsiteX0" fmla="*/ 21 w 21621"/>
              <a:gd name="connsiteY0" fmla="*/ 0 h 37535"/>
              <a:gd name="connsiteX1" fmla="*/ 21621 w 21621"/>
              <a:gd name="connsiteY1" fmla="*/ 0 h 37535"/>
              <a:gd name="connsiteX2" fmla="*/ 21600 w 21621"/>
              <a:gd name="connsiteY2" fmla="*/ 37535 h 37535"/>
              <a:gd name="connsiteX3" fmla="*/ 0 w 21621"/>
              <a:gd name="connsiteY3" fmla="*/ 31685 h 37535"/>
              <a:gd name="connsiteX4" fmla="*/ 21 w 21621"/>
              <a:gd name="connsiteY4" fmla="*/ 0 h 37535"/>
              <a:gd name="connsiteX0" fmla="*/ 21 w 21621"/>
              <a:gd name="connsiteY0" fmla="*/ 0 h 37535"/>
              <a:gd name="connsiteX1" fmla="*/ 21621 w 21621"/>
              <a:gd name="connsiteY1" fmla="*/ 0 h 37535"/>
              <a:gd name="connsiteX2" fmla="*/ 21600 w 21621"/>
              <a:gd name="connsiteY2" fmla="*/ 37535 h 37535"/>
              <a:gd name="connsiteX3" fmla="*/ 0 w 21621"/>
              <a:gd name="connsiteY3" fmla="*/ 31685 h 37535"/>
              <a:gd name="connsiteX4" fmla="*/ 21 w 21621"/>
              <a:gd name="connsiteY4" fmla="*/ 0 h 37535"/>
              <a:gd name="connsiteX0" fmla="*/ 21 w 21621"/>
              <a:gd name="connsiteY0" fmla="*/ 0 h 37535"/>
              <a:gd name="connsiteX1" fmla="*/ 21621 w 21621"/>
              <a:gd name="connsiteY1" fmla="*/ 0 h 37535"/>
              <a:gd name="connsiteX2" fmla="*/ 21600 w 21621"/>
              <a:gd name="connsiteY2" fmla="*/ 37535 h 37535"/>
              <a:gd name="connsiteX3" fmla="*/ 0 w 21621"/>
              <a:gd name="connsiteY3" fmla="*/ 31685 h 37535"/>
              <a:gd name="connsiteX4" fmla="*/ 21 w 21621"/>
              <a:gd name="connsiteY4" fmla="*/ 0 h 37535"/>
              <a:gd name="connsiteX0" fmla="*/ 21 w 21621"/>
              <a:gd name="connsiteY0" fmla="*/ 0 h 37605"/>
              <a:gd name="connsiteX1" fmla="*/ 21621 w 21621"/>
              <a:gd name="connsiteY1" fmla="*/ 0 h 37605"/>
              <a:gd name="connsiteX2" fmla="*/ 21621 w 21621"/>
              <a:gd name="connsiteY2" fmla="*/ 37605 h 37605"/>
              <a:gd name="connsiteX3" fmla="*/ 0 w 21621"/>
              <a:gd name="connsiteY3" fmla="*/ 31685 h 37605"/>
              <a:gd name="connsiteX4" fmla="*/ 21 w 21621"/>
              <a:gd name="connsiteY4" fmla="*/ 0 h 37605"/>
              <a:gd name="connsiteX0" fmla="*/ 21 w 21621"/>
              <a:gd name="connsiteY0" fmla="*/ 0 h 37605"/>
              <a:gd name="connsiteX1" fmla="*/ 21621 w 21621"/>
              <a:gd name="connsiteY1" fmla="*/ 0 h 37605"/>
              <a:gd name="connsiteX2" fmla="*/ 21621 w 21621"/>
              <a:gd name="connsiteY2" fmla="*/ 37605 h 37605"/>
              <a:gd name="connsiteX3" fmla="*/ 0 w 21621"/>
              <a:gd name="connsiteY3" fmla="*/ 31685 h 37605"/>
              <a:gd name="connsiteX4" fmla="*/ 21 w 21621"/>
              <a:gd name="connsiteY4" fmla="*/ 0 h 37605"/>
              <a:gd name="connsiteX0" fmla="*/ 36 w 21636"/>
              <a:gd name="connsiteY0" fmla="*/ 0 h 37605"/>
              <a:gd name="connsiteX1" fmla="*/ 21636 w 21636"/>
              <a:gd name="connsiteY1" fmla="*/ 0 h 37605"/>
              <a:gd name="connsiteX2" fmla="*/ 21636 w 21636"/>
              <a:gd name="connsiteY2" fmla="*/ 37605 h 37605"/>
              <a:gd name="connsiteX3" fmla="*/ 0 w 21636"/>
              <a:gd name="connsiteY3" fmla="*/ 30281 h 37605"/>
              <a:gd name="connsiteX4" fmla="*/ 36 w 21636"/>
              <a:gd name="connsiteY4" fmla="*/ 0 h 37605"/>
              <a:gd name="connsiteX0" fmla="*/ 36 w 21636"/>
              <a:gd name="connsiteY0" fmla="*/ 0 h 37605"/>
              <a:gd name="connsiteX1" fmla="*/ 21636 w 21636"/>
              <a:gd name="connsiteY1" fmla="*/ 0 h 37605"/>
              <a:gd name="connsiteX2" fmla="*/ 21636 w 21636"/>
              <a:gd name="connsiteY2" fmla="*/ 37605 h 37605"/>
              <a:gd name="connsiteX3" fmla="*/ 0 w 21636"/>
              <a:gd name="connsiteY3" fmla="*/ 30281 h 37605"/>
              <a:gd name="connsiteX4" fmla="*/ 36 w 21636"/>
              <a:gd name="connsiteY4" fmla="*/ 0 h 37605"/>
              <a:gd name="connsiteX0" fmla="*/ 21 w 21621"/>
              <a:gd name="connsiteY0" fmla="*/ 0 h 37605"/>
              <a:gd name="connsiteX1" fmla="*/ 21621 w 21621"/>
              <a:gd name="connsiteY1" fmla="*/ 0 h 37605"/>
              <a:gd name="connsiteX2" fmla="*/ 21621 w 21621"/>
              <a:gd name="connsiteY2" fmla="*/ 37605 h 37605"/>
              <a:gd name="connsiteX3" fmla="*/ 0 w 21621"/>
              <a:gd name="connsiteY3" fmla="*/ 31053 h 37605"/>
              <a:gd name="connsiteX4" fmla="*/ 21 w 21621"/>
              <a:gd name="connsiteY4" fmla="*/ 0 h 37605"/>
              <a:gd name="connsiteX0" fmla="*/ 21 w 21621"/>
              <a:gd name="connsiteY0" fmla="*/ 0 h 37605"/>
              <a:gd name="connsiteX1" fmla="*/ 21621 w 21621"/>
              <a:gd name="connsiteY1" fmla="*/ 0 h 37605"/>
              <a:gd name="connsiteX2" fmla="*/ 21621 w 21621"/>
              <a:gd name="connsiteY2" fmla="*/ 37605 h 37605"/>
              <a:gd name="connsiteX3" fmla="*/ 0 w 21621"/>
              <a:gd name="connsiteY3" fmla="*/ 31053 h 37605"/>
              <a:gd name="connsiteX4" fmla="*/ 21 w 21621"/>
              <a:gd name="connsiteY4" fmla="*/ 0 h 37605"/>
              <a:gd name="connsiteX0" fmla="*/ 2 w 21602"/>
              <a:gd name="connsiteY0" fmla="*/ 0 h 37605"/>
              <a:gd name="connsiteX1" fmla="*/ 21602 w 21602"/>
              <a:gd name="connsiteY1" fmla="*/ 0 h 37605"/>
              <a:gd name="connsiteX2" fmla="*/ 21602 w 21602"/>
              <a:gd name="connsiteY2" fmla="*/ 37605 h 37605"/>
              <a:gd name="connsiteX3" fmla="*/ 12 w 21602"/>
              <a:gd name="connsiteY3" fmla="*/ 31053 h 37605"/>
              <a:gd name="connsiteX4" fmla="*/ 2 w 21602"/>
              <a:gd name="connsiteY4" fmla="*/ 0 h 37605"/>
              <a:gd name="connsiteX0" fmla="*/ 2 w 21602"/>
              <a:gd name="connsiteY0" fmla="*/ 0 h 37605"/>
              <a:gd name="connsiteX1" fmla="*/ 21602 w 21602"/>
              <a:gd name="connsiteY1" fmla="*/ 0 h 37605"/>
              <a:gd name="connsiteX2" fmla="*/ 21602 w 21602"/>
              <a:gd name="connsiteY2" fmla="*/ 37605 h 37605"/>
              <a:gd name="connsiteX3" fmla="*/ 4 w 21602"/>
              <a:gd name="connsiteY3" fmla="*/ 31053 h 37605"/>
              <a:gd name="connsiteX4" fmla="*/ 2 w 21602"/>
              <a:gd name="connsiteY4" fmla="*/ 0 h 37605"/>
              <a:gd name="connsiteX0" fmla="*/ 2 w 21602"/>
              <a:gd name="connsiteY0" fmla="*/ 0 h 37605"/>
              <a:gd name="connsiteX1" fmla="*/ 21602 w 21602"/>
              <a:gd name="connsiteY1" fmla="*/ 0 h 37605"/>
              <a:gd name="connsiteX2" fmla="*/ 21602 w 21602"/>
              <a:gd name="connsiteY2" fmla="*/ 37605 h 37605"/>
              <a:gd name="connsiteX3" fmla="*/ 4 w 21602"/>
              <a:gd name="connsiteY3" fmla="*/ 31053 h 37605"/>
              <a:gd name="connsiteX4" fmla="*/ 2 w 21602"/>
              <a:gd name="connsiteY4" fmla="*/ 0 h 37605"/>
              <a:gd name="connsiteX0" fmla="*/ 2 w 21602"/>
              <a:gd name="connsiteY0" fmla="*/ 0 h 37605"/>
              <a:gd name="connsiteX1" fmla="*/ 21602 w 21602"/>
              <a:gd name="connsiteY1" fmla="*/ 0 h 37605"/>
              <a:gd name="connsiteX2" fmla="*/ 21602 w 21602"/>
              <a:gd name="connsiteY2" fmla="*/ 37605 h 37605"/>
              <a:gd name="connsiteX3" fmla="*/ 4 w 21602"/>
              <a:gd name="connsiteY3" fmla="*/ 31053 h 37605"/>
              <a:gd name="connsiteX4" fmla="*/ 2 w 21602"/>
              <a:gd name="connsiteY4" fmla="*/ 0 h 37605"/>
              <a:gd name="connsiteX0" fmla="*/ 2 w 21602"/>
              <a:gd name="connsiteY0" fmla="*/ 0 h 37605"/>
              <a:gd name="connsiteX1" fmla="*/ 21602 w 21602"/>
              <a:gd name="connsiteY1" fmla="*/ 0 h 37605"/>
              <a:gd name="connsiteX2" fmla="*/ 21602 w 21602"/>
              <a:gd name="connsiteY2" fmla="*/ 37605 h 37605"/>
              <a:gd name="connsiteX3" fmla="*/ 4 w 21602"/>
              <a:gd name="connsiteY3" fmla="*/ 31053 h 37605"/>
              <a:gd name="connsiteX4" fmla="*/ 2 w 21602"/>
              <a:gd name="connsiteY4" fmla="*/ 0 h 37605"/>
              <a:gd name="connsiteX0" fmla="*/ 2 w 21602"/>
              <a:gd name="connsiteY0" fmla="*/ 0 h 37605"/>
              <a:gd name="connsiteX1" fmla="*/ 21602 w 21602"/>
              <a:gd name="connsiteY1" fmla="*/ 0 h 37605"/>
              <a:gd name="connsiteX2" fmla="*/ 21602 w 21602"/>
              <a:gd name="connsiteY2" fmla="*/ 37605 h 37605"/>
              <a:gd name="connsiteX3" fmla="*/ 4 w 21602"/>
              <a:gd name="connsiteY3" fmla="*/ 31053 h 37605"/>
              <a:gd name="connsiteX4" fmla="*/ 2 w 21602"/>
              <a:gd name="connsiteY4" fmla="*/ 0 h 37605"/>
              <a:gd name="connsiteX0" fmla="*/ 2 w 21602"/>
              <a:gd name="connsiteY0" fmla="*/ 0 h 37605"/>
              <a:gd name="connsiteX1" fmla="*/ 21602 w 21602"/>
              <a:gd name="connsiteY1" fmla="*/ 0 h 37605"/>
              <a:gd name="connsiteX2" fmla="*/ 21602 w 21602"/>
              <a:gd name="connsiteY2" fmla="*/ 37605 h 37605"/>
              <a:gd name="connsiteX3" fmla="*/ 4 w 21602"/>
              <a:gd name="connsiteY3" fmla="*/ 31053 h 37605"/>
              <a:gd name="connsiteX4" fmla="*/ 2 w 21602"/>
              <a:gd name="connsiteY4" fmla="*/ 0 h 37605"/>
              <a:gd name="connsiteX0" fmla="*/ 2 w 21602"/>
              <a:gd name="connsiteY0" fmla="*/ 0 h 31053"/>
              <a:gd name="connsiteX1" fmla="*/ 21602 w 21602"/>
              <a:gd name="connsiteY1" fmla="*/ 0 h 31053"/>
              <a:gd name="connsiteX2" fmla="*/ 21562 w 21602"/>
              <a:gd name="connsiteY2" fmla="*/ 27015 h 31053"/>
              <a:gd name="connsiteX3" fmla="*/ 4 w 21602"/>
              <a:gd name="connsiteY3" fmla="*/ 31053 h 31053"/>
              <a:gd name="connsiteX4" fmla="*/ 2 w 21602"/>
              <a:gd name="connsiteY4" fmla="*/ 0 h 31053"/>
              <a:gd name="connsiteX0" fmla="*/ 1 w 21601"/>
              <a:gd name="connsiteY0" fmla="*/ 0 h 27015"/>
              <a:gd name="connsiteX1" fmla="*/ 21601 w 21601"/>
              <a:gd name="connsiteY1" fmla="*/ 0 h 27015"/>
              <a:gd name="connsiteX2" fmla="*/ 21561 w 21601"/>
              <a:gd name="connsiteY2" fmla="*/ 27015 h 27015"/>
              <a:gd name="connsiteX3" fmla="*/ 43 w 21601"/>
              <a:gd name="connsiteY3" fmla="*/ 26136 h 27015"/>
              <a:gd name="connsiteX4" fmla="*/ 1 w 21601"/>
              <a:gd name="connsiteY4" fmla="*/ 0 h 27015"/>
              <a:gd name="connsiteX0" fmla="*/ 1 w 21601"/>
              <a:gd name="connsiteY0" fmla="*/ 0 h 27015"/>
              <a:gd name="connsiteX1" fmla="*/ 21601 w 21601"/>
              <a:gd name="connsiteY1" fmla="*/ 0 h 27015"/>
              <a:gd name="connsiteX2" fmla="*/ 21561 w 21601"/>
              <a:gd name="connsiteY2" fmla="*/ 27015 h 27015"/>
              <a:gd name="connsiteX3" fmla="*/ 43 w 21601"/>
              <a:gd name="connsiteY3" fmla="*/ 26136 h 27015"/>
              <a:gd name="connsiteX4" fmla="*/ 1 w 21601"/>
              <a:gd name="connsiteY4" fmla="*/ 0 h 27015"/>
              <a:gd name="connsiteX0" fmla="*/ 1 w 21601"/>
              <a:gd name="connsiteY0" fmla="*/ 0 h 27015"/>
              <a:gd name="connsiteX1" fmla="*/ 21601 w 21601"/>
              <a:gd name="connsiteY1" fmla="*/ 0 h 27015"/>
              <a:gd name="connsiteX2" fmla="*/ 21561 w 21601"/>
              <a:gd name="connsiteY2" fmla="*/ 27015 h 27015"/>
              <a:gd name="connsiteX3" fmla="*/ 43 w 21601"/>
              <a:gd name="connsiteY3" fmla="*/ 26136 h 27015"/>
              <a:gd name="connsiteX4" fmla="*/ 1 w 21601"/>
              <a:gd name="connsiteY4" fmla="*/ 0 h 27015"/>
              <a:gd name="connsiteX0" fmla="*/ 1 w 21601"/>
              <a:gd name="connsiteY0" fmla="*/ 0 h 27015"/>
              <a:gd name="connsiteX1" fmla="*/ 21601 w 21601"/>
              <a:gd name="connsiteY1" fmla="*/ 0 h 27015"/>
              <a:gd name="connsiteX2" fmla="*/ 21561 w 21601"/>
              <a:gd name="connsiteY2" fmla="*/ 27015 h 27015"/>
              <a:gd name="connsiteX3" fmla="*/ 43 w 21601"/>
              <a:gd name="connsiteY3" fmla="*/ 26136 h 27015"/>
              <a:gd name="connsiteX4" fmla="*/ 1 w 21601"/>
              <a:gd name="connsiteY4" fmla="*/ 0 h 27015"/>
              <a:gd name="connsiteX0" fmla="*/ 38 w 21638"/>
              <a:gd name="connsiteY0" fmla="*/ 0 h 27015"/>
              <a:gd name="connsiteX1" fmla="*/ 21638 w 21638"/>
              <a:gd name="connsiteY1" fmla="*/ 0 h 27015"/>
              <a:gd name="connsiteX2" fmla="*/ 21598 w 21638"/>
              <a:gd name="connsiteY2" fmla="*/ 27015 h 27015"/>
              <a:gd name="connsiteX3" fmla="*/ 0 w 21638"/>
              <a:gd name="connsiteY3" fmla="*/ 23867 h 27015"/>
              <a:gd name="connsiteX4" fmla="*/ 38 w 21638"/>
              <a:gd name="connsiteY4" fmla="*/ 0 h 27015"/>
              <a:gd name="connsiteX0" fmla="*/ 38 w 21638"/>
              <a:gd name="connsiteY0" fmla="*/ 0 h 27015"/>
              <a:gd name="connsiteX1" fmla="*/ 21638 w 21638"/>
              <a:gd name="connsiteY1" fmla="*/ 0 h 27015"/>
              <a:gd name="connsiteX2" fmla="*/ 21598 w 21638"/>
              <a:gd name="connsiteY2" fmla="*/ 27015 h 27015"/>
              <a:gd name="connsiteX3" fmla="*/ 0 w 21638"/>
              <a:gd name="connsiteY3" fmla="*/ 23867 h 27015"/>
              <a:gd name="connsiteX4" fmla="*/ 38 w 21638"/>
              <a:gd name="connsiteY4" fmla="*/ 0 h 27015"/>
              <a:gd name="connsiteX0" fmla="*/ 38 w 21638"/>
              <a:gd name="connsiteY0" fmla="*/ 0 h 27015"/>
              <a:gd name="connsiteX1" fmla="*/ 21638 w 21638"/>
              <a:gd name="connsiteY1" fmla="*/ 0 h 27015"/>
              <a:gd name="connsiteX2" fmla="*/ 21598 w 21638"/>
              <a:gd name="connsiteY2" fmla="*/ 27015 h 27015"/>
              <a:gd name="connsiteX3" fmla="*/ 0 w 21638"/>
              <a:gd name="connsiteY3" fmla="*/ 23867 h 27015"/>
              <a:gd name="connsiteX4" fmla="*/ 38 w 21638"/>
              <a:gd name="connsiteY4" fmla="*/ 0 h 27015"/>
              <a:gd name="connsiteX0" fmla="*/ 38 w 21638"/>
              <a:gd name="connsiteY0" fmla="*/ 0 h 27015"/>
              <a:gd name="connsiteX1" fmla="*/ 21638 w 21638"/>
              <a:gd name="connsiteY1" fmla="*/ 0 h 27015"/>
              <a:gd name="connsiteX2" fmla="*/ 21598 w 21638"/>
              <a:gd name="connsiteY2" fmla="*/ 27015 h 27015"/>
              <a:gd name="connsiteX3" fmla="*/ 0 w 21638"/>
              <a:gd name="connsiteY3" fmla="*/ 23867 h 27015"/>
              <a:gd name="connsiteX4" fmla="*/ 38 w 21638"/>
              <a:gd name="connsiteY4" fmla="*/ 0 h 27015"/>
              <a:gd name="connsiteX0" fmla="*/ 38 w 21638"/>
              <a:gd name="connsiteY0" fmla="*/ 0 h 26500"/>
              <a:gd name="connsiteX1" fmla="*/ 21638 w 21638"/>
              <a:gd name="connsiteY1" fmla="*/ 0 h 26500"/>
              <a:gd name="connsiteX2" fmla="*/ 21598 w 21638"/>
              <a:gd name="connsiteY2" fmla="*/ 26500 h 26500"/>
              <a:gd name="connsiteX3" fmla="*/ 0 w 21638"/>
              <a:gd name="connsiteY3" fmla="*/ 23867 h 26500"/>
              <a:gd name="connsiteX4" fmla="*/ 38 w 21638"/>
              <a:gd name="connsiteY4" fmla="*/ 0 h 26500"/>
              <a:gd name="connsiteX0" fmla="*/ 38 w 21638"/>
              <a:gd name="connsiteY0" fmla="*/ 0 h 27300"/>
              <a:gd name="connsiteX1" fmla="*/ 21638 w 21638"/>
              <a:gd name="connsiteY1" fmla="*/ 0 h 27300"/>
              <a:gd name="connsiteX2" fmla="*/ 21598 w 21638"/>
              <a:gd name="connsiteY2" fmla="*/ 27300 h 27300"/>
              <a:gd name="connsiteX3" fmla="*/ 0 w 21638"/>
              <a:gd name="connsiteY3" fmla="*/ 23867 h 27300"/>
              <a:gd name="connsiteX4" fmla="*/ 38 w 21638"/>
              <a:gd name="connsiteY4" fmla="*/ 0 h 27300"/>
              <a:gd name="connsiteX0" fmla="*/ 38 w 21638"/>
              <a:gd name="connsiteY0" fmla="*/ 0 h 27300"/>
              <a:gd name="connsiteX1" fmla="*/ 21638 w 21638"/>
              <a:gd name="connsiteY1" fmla="*/ 0 h 27300"/>
              <a:gd name="connsiteX2" fmla="*/ 21598 w 21638"/>
              <a:gd name="connsiteY2" fmla="*/ 27300 h 27300"/>
              <a:gd name="connsiteX3" fmla="*/ 0 w 21638"/>
              <a:gd name="connsiteY3" fmla="*/ 23867 h 27300"/>
              <a:gd name="connsiteX4" fmla="*/ 38 w 21638"/>
              <a:gd name="connsiteY4" fmla="*/ 0 h 27300"/>
              <a:gd name="connsiteX0" fmla="*/ 38 w 21638"/>
              <a:gd name="connsiteY0" fmla="*/ 0 h 27300"/>
              <a:gd name="connsiteX1" fmla="*/ 21638 w 21638"/>
              <a:gd name="connsiteY1" fmla="*/ 0 h 27300"/>
              <a:gd name="connsiteX2" fmla="*/ 21598 w 21638"/>
              <a:gd name="connsiteY2" fmla="*/ 27300 h 27300"/>
              <a:gd name="connsiteX3" fmla="*/ 0 w 21638"/>
              <a:gd name="connsiteY3" fmla="*/ 23867 h 27300"/>
              <a:gd name="connsiteX4" fmla="*/ 38 w 21638"/>
              <a:gd name="connsiteY4" fmla="*/ 0 h 27300"/>
              <a:gd name="connsiteX0" fmla="*/ 38 w 21638"/>
              <a:gd name="connsiteY0" fmla="*/ 0 h 27300"/>
              <a:gd name="connsiteX1" fmla="*/ 21638 w 21638"/>
              <a:gd name="connsiteY1" fmla="*/ 0 h 27300"/>
              <a:gd name="connsiteX2" fmla="*/ 21598 w 21638"/>
              <a:gd name="connsiteY2" fmla="*/ 27300 h 27300"/>
              <a:gd name="connsiteX3" fmla="*/ 0 w 21638"/>
              <a:gd name="connsiteY3" fmla="*/ 23867 h 27300"/>
              <a:gd name="connsiteX4" fmla="*/ 38 w 21638"/>
              <a:gd name="connsiteY4" fmla="*/ 0 h 27300"/>
              <a:gd name="connsiteX0" fmla="*/ 2 w 21602"/>
              <a:gd name="connsiteY0" fmla="*/ 0 h 27300"/>
              <a:gd name="connsiteX1" fmla="*/ 21602 w 21602"/>
              <a:gd name="connsiteY1" fmla="*/ 0 h 27300"/>
              <a:gd name="connsiteX2" fmla="*/ 21562 w 21602"/>
              <a:gd name="connsiteY2" fmla="*/ 27300 h 27300"/>
              <a:gd name="connsiteX3" fmla="*/ 4 w 21602"/>
              <a:gd name="connsiteY3" fmla="*/ 22438 h 27300"/>
              <a:gd name="connsiteX4" fmla="*/ 2 w 21602"/>
              <a:gd name="connsiteY4" fmla="*/ 0 h 27300"/>
              <a:gd name="connsiteX0" fmla="*/ 2 w 21602"/>
              <a:gd name="connsiteY0" fmla="*/ 0 h 27300"/>
              <a:gd name="connsiteX1" fmla="*/ 21602 w 21602"/>
              <a:gd name="connsiteY1" fmla="*/ 0 h 27300"/>
              <a:gd name="connsiteX2" fmla="*/ 21562 w 21602"/>
              <a:gd name="connsiteY2" fmla="*/ 27300 h 27300"/>
              <a:gd name="connsiteX3" fmla="*/ 4 w 21602"/>
              <a:gd name="connsiteY3" fmla="*/ 22438 h 27300"/>
              <a:gd name="connsiteX4" fmla="*/ 2 w 21602"/>
              <a:gd name="connsiteY4" fmla="*/ 0 h 27300"/>
              <a:gd name="connsiteX0" fmla="*/ 2 w 21602"/>
              <a:gd name="connsiteY0" fmla="*/ 0 h 27300"/>
              <a:gd name="connsiteX1" fmla="*/ 21602 w 21602"/>
              <a:gd name="connsiteY1" fmla="*/ 0 h 27300"/>
              <a:gd name="connsiteX2" fmla="*/ 21596 w 21602"/>
              <a:gd name="connsiteY2" fmla="*/ 27300 h 27300"/>
              <a:gd name="connsiteX3" fmla="*/ 4 w 21602"/>
              <a:gd name="connsiteY3" fmla="*/ 22438 h 27300"/>
              <a:gd name="connsiteX4" fmla="*/ 2 w 21602"/>
              <a:gd name="connsiteY4" fmla="*/ 0 h 27300"/>
              <a:gd name="connsiteX0" fmla="*/ 2 w 21602"/>
              <a:gd name="connsiteY0" fmla="*/ 0 h 27496"/>
              <a:gd name="connsiteX1" fmla="*/ 21602 w 21602"/>
              <a:gd name="connsiteY1" fmla="*/ 0 h 27496"/>
              <a:gd name="connsiteX2" fmla="*/ 21596 w 21602"/>
              <a:gd name="connsiteY2" fmla="*/ 27496 h 27496"/>
              <a:gd name="connsiteX3" fmla="*/ 4 w 21602"/>
              <a:gd name="connsiteY3" fmla="*/ 22438 h 27496"/>
              <a:gd name="connsiteX4" fmla="*/ 2 w 21602"/>
              <a:gd name="connsiteY4" fmla="*/ 0 h 27496"/>
              <a:gd name="connsiteX0" fmla="*/ 2 w 21602"/>
              <a:gd name="connsiteY0" fmla="*/ 0 h 27496"/>
              <a:gd name="connsiteX1" fmla="*/ 21602 w 21602"/>
              <a:gd name="connsiteY1" fmla="*/ 0 h 27496"/>
              <a:gd name="connsiteX2" fmla="*/ 21596 w 21602"/>
              <a:gd name="connsiteY2" fmla="*/ 27496 h 27496"/>
              <a:gd name="connsiteX3" fmla="*/ 4 w 21602"/>
              <a:gd name="connsiteY3" fmla="*/ 22438 h 27496"/>
              <a:gd name="connsiteX4" fmla="*/ 2 w 21602"/>
              <a:gd name="connsiteY4" fmla="*/ 0 h 27496"/>
              <a:gd name="connsiteX0" fmla="*/ 2 w 21602"/>
              <a:gd name="connsiteY0" fmla="*/ 0 h 27496"/>
              <a:gd name="connsiteX1" fmla="*/ 21602 w 21602"/>
              <a:gd name="connsiteY1" fmla="*/ 0 h 27496"/>
              <a:gd name="connsiteX2" fmla="*/ 21596 w 21602"/>
              <a:gd name="connsiteY2" fmla="*/ 27496 h 27496"/>
              <a:gd name="connsiteX3" fmla="*/ 4 w 21602"/>
              <a:gd name="connsiteY3" fmla="*/ 22438 h 27496"/>
              <a:gd name="connsiteX4" fmla="*/ 2 w 21602"/>
              <a:gd name="connsiteY4" fmla="*/ 0 h 27496"/>
              <a:gd name="connsiteX0" fmla="*/ 2 w 21602"/>
              <a:gd name="connsiteY0" fmla="*/ 0 h 27496"/>
              <a:gd name="connsiteX1" fmla="*/ 21602 w 21602"/>
              <a:gd name="connsiteY1" fmla="*/ 0 h 27496"/>
              <a:gd name="connsiteX2" fmla="*/ 21596 w 21602"/>
              <a:gd name="connsiteY2" fmla="*/ 27496 h 27496"/>
              <a:gd name="connsiteX3" fmla="*/ 4 w 21602"/>
              <a:gd name="connsiteY3" fmla="*/ 22438 h 27496"/>
              <a:gd name="connsiteX4" fmla="*/ 2 w 21602"/>
              <a:gd name="connsiteY4" fmla="*/ 0 h 27496"/>
              <a:gd name="connsiteX0" fmla="*/ 2 w 21602"/>
              <a:gd name="connsiteY0" fmla="*/ 0 h 27496"/>
              <a:gd name="connsiteX1" fmla="*/ 21602 w 21602"/>
              <a:gd name="connsiteY1" fmla="*/ 0 h 27496"/>
              <a:gd name="connsiteX2" fmla="*/ 21596 w 21602"/>
              <a:gd name="connsiteY2" fmla="*/ 27496 h 27496"/>
              <a:gd name="connsiteX3" fmla="*/ 4 w 21602"/>
              <a:gd name="connsiteY3" fmla="*/ 22438 h 27496"/>
              <a:gd name="connsiteX4" fmla="*/ 2 w 21602"/>
              <a:gd name="connsiteY4" fmla="*/ 0 h 27496"/>
              <a:gd name="connsiteX0" fmla="*/ 2 w 21602"/>
              <a:gd name="connsiteY0" fmla="*/ 0 h 27496"/>
              <a:gd name="connsiteX1" fmla="*/ 21602 w 21602"/>
              <a:gd name="connsiteY1" fmla="*/ 0 h 27496"/>
              <a:gd name="connsiteX2" fmla="*/ 21596 w 21602"/>
              <a:gd name="connsiteY2" fmla="*/ 27496 h 27496"/>
              <a:gd name="connsiteX3" fmla="*/ 4 w 21602"/>
              <a:gd name="connsiteY3" fmla="*/ 22652 h 27496"/>
              <a:gd name="connsiteX4" fmla="*/ 2 w 21602"/>
              <a:gd name="connsiteY4" fmla="*/ 0 h 27496"/>
              <a:gd name="connsiteX0" fmla="*/ 2 w 21602"/>
              <a:gd name="connsiteY0" fmla="*/ 0 h 27496"/>
              <a:gd name="connsiteX1" fmla="*/ 21602 w 21602"/>
              <a:gd name="connsiteY1" fmla="*/ 0 h 27496"/>
              <a:gd name="connsiteX2" fmla="*/ 21596 w 21602"/>
              <a:gd name="connsiteY2" fmla="*/ 27496 h 27496"/>
              <a:gd name="connsiteX3" fmla="*/ 4 w 21602"/>
              <a:gd name="connsiteY3" fmla="*/ 22652 h 27496"/>
              <a:gd name="connsiteX4" fmla="*/ 2 w 21602"/>
              <a:gd name="connsiteY4" fmla="*/ 0 h 27496"/>
              <a:gd name="connsiteX0" fmla="*/ 2 w 21602"/>
              <a:gd name="connsiteY0" fmla="*/ 0 h 27496"/>
              <a:gd name="connsiteX1" fmla="*/ 21602 w 21602"/>
              <a:gd name="connsiteY1" fmla="*/ 0 h 27496"/>
              <a:gd name="connsiteX2" fmla="*/ 21596 w 21602"/>
              <a:gd name="connsiteY2" fmla="*/ 27496 h 27496"/>
              <a:gd name="connsiteX3" fmla="*/ 4 w 21602"/>
              <a:gd name="connsiteY3" fmla="*/ 22652 h 27496"/>
              <a:gd name="connsiteX4" fmla="*/ 2 w 21602"/>
              <a:gd name="connsiteY4" fmla="*/ 0 h 27496"/>
              <a:gd name="connsiteX0" fmla="*/ 2 w 21602"/>
              <a:gd name="connsiteY0" fmla="*/ 0 h 27496"/>
              <a:gd name="connsiteX1" fmla="*/ 21602 w 21602"/>
              <a:gd name="connsiteY1" fmla="*/ 0 h 27496"/>
              <a:gd name="connsiteX2" fmla="*/ 21596 w 21602"/>
              <a:gd name="connsiteY2" fmla="*/ 27496 h 27496"/>
              <a:gd name="connsiteX3" fmla="*/ 4 w 21602"/>
              <a:gd name="connsiteY3" fmla="*/ 22652 h 27496"/>
              <a:gd name="connsiteX4" fmla="*/ 2 w 21602"/>
              <a:gd name="connsiteY4" fmla="*/ 0 h 27496"/>
              <a:gd name="connsiteX0" fmla="*/ 2 w 21602"/>
              <a:gd name="connsiteY0" fmla="*/ 0 h 27496"/>
              <a:gd name="connsiteX1" fmla="*/ 21602 w 21602"/>
              <a:gd name="connsiteY1" fmla="*/ 0 h 27496"/>
              <a:gd name="connsiteX2" fmla="*/ 21596 w 21602"/>
              <a:gd name="connsiteY2" fmla="*/ 27496 h 27496"/>
              <a:gd name="connsiteX3" fmla="*/ 4 w 21602"/>
              <a:gd name="connsiteY3" fmla="*/ 22652 h 27496"/>
              <a:gd name="connsiteX4" fmla="*/ 2 w 21602"/>
              <a:gd name="connsiteY4" fmla="*/ 0 h 27496"/>
              <a:gd name="connsiteX0" fmla="*/ 2 w 21602"/>
              <a:gd name="connsiteY0" fmla="*/ 0 h 28096"/>
              <a:gd name="connsiteX1" fmla="*/ 21602 w 21602"/>
              <a:gd name="connsiteY1" fmla="*/ 0 h 28096"/>
              <a:gd name="connsiteX2" fmla="*/ 21596 w 21602"/>
              <a:gd name="connsiteY2" fmla="*/ 28096 h 28096"/>
              <a:gd name="connsiteX3" fmla="*/ 4 w 21602"/>
              <a:gd name="connsiteY3" fmla="*/ 22652 h 28096"/>
              <a:gd name="connsiteX4" fmla="*/ 2 w 21602"/>
              <a:gd name="connsiteY4" fmla="*/ 0 h 28096"/>
              <a:gd name="connsiteX0" fmla="*/ 2 w 21602"/>
              <a:gd name="connsiteY0" fmla="*/ 0 h 28096"/>
              <a:gd name="connsiteX1" fmla="*/ 21602 w 21602"/>
              <a:gd name="connsiteY1" fmla="*/ 0 h 28096"/>
              <a:gd name="connsiteX2" fmla="*/ 21596 w 21602"/>
              <a:gd name="connsiteY2" fmla="*/ 28096 h 28096"/>
              <a:gd name="connsiteX3" fmla="*/ 4 w 21602"/>
              <a:gd name="connsiteY3" fmla="*/ 22652 h 28096"/>
              <a:gd name="connsiteX4" fmla="*/ 2 w 21602"/>
              <a:gd name="connsiteY4" fmla="*/ 0 h 28096"/>
              <a:gd name="connsiteX0" fmla="*/ 2 w 21602"/>
              <a:gd name="connsiteY0" fmla="*/ 0 h 28096"/>
              <a:gd name="connsiteX1" fmla="*/ 21602 w 21602"/>
              <a:gd name="connsiteY1" fmla="*/ 0 h 28096"/>
              <a:gd name="connsiteX2" fmla="*/ 21596 w 21602"/>
              <a:gd name="connsiteY2" fmla="*/ 28096 h 28096"/>
              <a:gd name="connsiteX3" fmla="*/ 4 w 21602"/>
              <a:gd name="connsiteY3" fmla="*/ 23791 h 28096"/>
              <a:gd name="connsiteX4" fmla="*/ 2 w 21602"/>
              <a:gd name="connsiteY4" fmla="*/ 0 h 28096"/>
              <a:gd name="connsiteX0" fmla="*/ 2 w 21602"/>
              <a:gd name="connsiteY0" fmla="*/ 0 h 28096"/>
              <a:gd name="connsiteX1" fmla="*/ 21602 w 21602"/>
              <a:gd name="connsiteY1" fmla="*/ 0 h 28096"/>
              <a:gd name="connsiteX2" fmla="*/ 21596 w 21602"/>
              <a:gd name="connsiteY2" fmla="*/ 28096 h 28096"/>
              <a:gd name="connsiteX3" fmla="*/ 4 w 21602"/>
              <a:gd name="connsiteY3" fmla="*/ 23791 h 28096"/>
              <a:gd name="connsiteX4" fmla="*/ 2 w 21602"/>
              <a:gd name="connsiteY4" fmla="*/ 0 h 28096"/>
              <a:gd name="connsiteX0" fmla="*/ 1 w 21601"/>
              <a:gd name="connsiteY0" fmla="*/ 0 h 28096"/>
              <a:gd name="connsiteX1" fmla="*/ 21601 w 21601"/>
              <a:gd name="connsiteY1" fmla="*/ 0 h 28096"/>
              <a:gd name="connsiteX2" fmla="*/ 21595 w 21601"/>
              <a:gd name="connsiteY2" fmla="*/ 28096 h 28096"/>
              <a:gd name="connsiteX3" fmla="*/ 48 w 21601"/>
              <a:gd name="connsiteY3" fmla="*/ 23762 h 28096"/>
              <a:gd name="connsiteX4" fmla="*/ 1 w 21601"/>
              <a:gd name="connsiteY4" fmla="*/ 0 h 28096"/>
              <a:gd name="connsiteX0" fmla="*/ 1 w 21601"/>
              <a:gd name="connsiteY0" fmla="*/ 0 h 29079"/>
              <a:gd name="connsiteX1" fmla="*/ 21601 w 21601"/>
              <a:gd name="connsiteY1" fmla="*/ 0 h 29079"/>
              <a:gd name="connsiteX2" fmla="*/ 21595 w 21601"/>
              <a:gd name="connsiteY2" fmla="*/ 29079 h 29079"/>
              <a:gd name="connsiteX3" fmla="*/ 48 w 21601"/>
              <a:gd name="connsiteY3" fmla="*/ 23762 h 29079"/>
              <a:gd name="connsiteX4" fmla="*/ 1 w 21601"/>
              <a:gd name="connsiteY4" fmla="*/ 0 h 29079"/>
              <a:gd name="connsiteX0" fmla="*/ 1 w 21601"/>
              <a:gd name="connsiteY0" fmla="*/ 0 h 26721"/>
              <a:gd name="connsiteX1" fmla="*/ 21601 w 21601"/>
              <a:gd name="connsiteY1" fmla="*/ 0 h 26721"/>
              <a:gd name="connsiteX2" fmla="*/ 21595 w 21601"/>
              <a:gd name="connsiteY2" fmla="*/ 26721 h 26721"/>
              <a:gd name="connsiteX3" fmla="*/ 48 w 21601"/>
              <a:gd name="connsiteY3" fmla="*/ 23762 h 26721"/>
              <a:gd name="connsiteX4" fmla="*/ 1 w 21601"/>
              <a:gd name="connsiteY4" fmla="*/ 0 h 26721"/>
              <a:gd name="connsiteX0" fmla="*/ 1 w 21601"/>
              <a:gd name="connsiteY0" fmla="*/ 0 h 26721"/>
              <a:gd name="connsiteX1" fmla="*/ 21601 w 21601"/>
              <a:gd name="connsiteY1" fmla="*/ 0 h 26721"/>
              <a:gd name="connsiteX2" fmla="*/ 21595 w 21601"/>
              <a:gd name="connsiteY2" fmla="*/ 26721 h 26721"/>
              <a:gd name="connsiteX3" fmla="*/ 48 w 21601"/>
              <a:gd name="connsiteY3" fmla="*/ 23762 h 26721"/>
              <a:gd name="connsiteX4" fmla="*/ 1 w 21601"/>
              <a:gd name="connsiteY4" fmla="*/ 0 h 26721"/>
              <a:gd name="connsiteX0" fmla="*/ 1 w 21601"/>
              <a:gd name="connsiteY0" fmla="*/ 0 h 23762"/>
              <a:gd name="connsiteX1" fmla="*/ 21601 w 21601"/>
              <a:gd name="connsiteY1" fmla="*/ 0 h 23762"/>
              <a:gd name="connsiteX2" fmla="*/ 21566 w 21601"/>
              <a:gd name="connsiteY2" fmla="*/ 23222 h 23762"/>
              <a:gd name="connsiteX3" fmla="*/ 48 w 21601"/>
              <a:gd name="connsiteY3" fmla="*/ 23762 h 23762"/>
              <a:gd name="connsiteX4" fmla="*/ 1 w 21601"/>
              <a:gd name="connsiteY4" fmla="*/ 0 h 23762"/>
              <a:gd name="connsiteX0" fmla="*/ 1 w 21601"/>
              <a:gd name="connsiteY0" fmla="*/ 0 h 23762"/>
              <a:gd name="connsiteX1" fmla="*/ 21601 w 21601"/>
              <a:gd name="connsiteY1" fmla="*/ 0 h 23762"/>
              <a:gd name="connsiteX2" fmla="*/ 21566 w 21601"/>
              <a:gd name="connsiteY2" fmla="*/ 23222 h 23762"/>
              <a:gd name="connsiteX3" fmla="*/ 48 w 21601"/>
              <a:gd name="connsiteY3" fmla="*/ 23762 h 23762"/>
              <a:gd name="connsiteX4" fmla="*/ 1 w 21601"/>
              <a:gd name="connsiteY4" fmla="*/ 0 h 23762"/>
              <a:gd name="connsiteX0" fmla="*/ 1 w 21611"/>
              <a:gd name="connsiteY0" fmla="*/ 0 h 23762"/>
              <a:gd name="connsiteX1" fmla="*/ 21601 w 21611"/>
              <a:gd name="connsiteY1" fmla="*/ 0 h 23762"/>
              <a:gd name="connsiteX2" fmla="*/ 21611 w 21611"/>
              <a:gd name="connsiteY2" fmla="*/ 23222 h 23762"/>
              <a:gd name="connsiteX3" fmla="*/ 48 w 21611"/>
              <a:gd name="connsiteY3" fmla="*/ 23762 h 23762"/>
              <a:gd name="connsiteX4" fmla="*/ 1 w 21611"/>
              <a:gd name="connsiteY4" fmla="*/ 0 h 23762"/>
              <a:gd name="connsiteX0" fmla="*/ 1 w 21611"/>
              <a:gd name="connsiteY0" fmla="*/ 0 h 23762"/>
              <a:gd name="connsiteX1" fmla="*/ 21601 w 21611"/>
              <a:gd name="connsiteY1" fmla="*/ 0 h 23762"/>
              <a:gd name="connsiteX2" fmla="*/ 21611 w 21611"/>
              <a:gd name="connsiteY2" fmla="*/ 23222 h 23762"/>
              <a:gd name="connsiteX3" fmla="*/ 48 w 21611"/>
              <a:gd name="connsiteY3" fmla="*/ 23762 h 23762"/>
              <a:gd name="connsiteX4" fmla="*/ 1 w 21611"/>
              <a:gd name="connsiteY4" fmla="*/ 0 h 23762"/>
              <a:gd name="connsiteX0" fmla="*/ 1 w 21611"/>
              <a:gd name="connsiteY0" fmla="*/ 0 h 23762"/>
              <a:gd name="connsiteX1" fmla="*/ 21601 w 21611"/>
              <a:gd name="connsiteY1" fmla="*/ 0 h 23762"/>
              <a:gd name="connsiteX2" fmla="*/ 21611 w 21611"/>
              <a:gd name="connsiteY2" fmla="*/ 23222 h 23762"/>
              <a:gd name="connsiteX3" fmla="*/ 33 w 21611"/>
              <a:gd name="connsiteY3" fmla="*/ 23762 h 23762"/>
              <a:gd name="connsiteX4" fmla="*/ 1 w 21611"/>
              <a:gd name="connsiteY4" fmla="*/ 0 h 23762"/>
              <a:gd name="connsiteX0" fmla="*/ 1 w 21611"/>
              <a:gd name="connsiteY0" fmla="*/ 0 h 23762"/>
              <a:gd name="connsiteX1" fmla="*/ 21601 w 21611"/>
              <a:gd name="connsiteY1" fmla="*/ 0 h 23762"/>
              <a:gd name="connsiteX2" fmla="*/ 21611 w 21611"/>
              <a:gd name="connsiteY2" fmla="*/ 23222 h 23762"/>
              <a:gd name="connsiteX3" fmla="*/ 33 w 21611"/>
              <a:gd name="connsiteY3" fmla="*/ 23762 h 23762"/>
              <a:gd name="connsiteX4" fmla="*/ 1 w 21611"/>
              <a:gd name="connsiteY4" fmla="*/ 0 h 23762"/>
              <a:gd name="connsiteX0" fmla="*/ 1 w 21611"/>
              <a:gd name="connsiteY0" fmla="*/ 0 h 23762"/>
              <a:gd name="connsiteX1" fmla="*/ 21601 w 21611"/>
              <a:gd name="connsiteY1" fmla="*/ 0 h 23762"/>
              <a:gd name="connsiteX2" fmla="*/ 21611 w 21611"/>
              <a:gd name="connsiteY2" fmla="*/ 23222 h 23762"/>
              <a:gd name="connsiteX3" fmla="*/ 3 w 21611"/>
              <a:gd name="connsiteY3" fmla="*/ 23762 h 23762"/>
              <a:gd name="connsiteX4" fmla="*/ 1 w 21611"/>
              <a:gd name="connsiteY4" fmla="*/ 0 h 237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11" h="23762">
                <a:moveTo>
                  <a:pt x="1" y="0"/>
                </a:moveTo>
                <a:lnTo>
                  <a:pt x="21601" y="0"/>
                </a:lnTo>
                <a:cubicBezTo>
                  <a:pt x="21601" y="12535"/>
                  <a:pt x="21611" y="10687"/>
                  <a:pt x="21611" y="23222"/>
                </a:cubicBezTo>
                <a:cubicBezTo>
                  <a:pt x="13127" y="10879"/>
                  <a:pt x="3446" y="19125"/>
                  <a:pt x="3" y="23762"/>
                </a:cubicBezTo>
                <a:cubicBezTo>
                  <a:pt x="10" y="13200"/>
                  <a:pt x="-6" y="10562"/>
                  <a:pt x="1" y="0"/>
                </a:cubicBezTo>
                <a:close/>
              </a:path>
            </a:pathLst>
          </a:custGeom>
          <a:solidFill>
            <a:srgbClr val="338FD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pic>
        <p:nvPicPr>
          <p:cNvPr id="3" name="Picture 9">
            <a:extLst>
              <a:ext uri="{FF2B5EF4-FFF2-40B4-BE49-F238E27FC236}">
                <a16:creationId xmlns:a16="http://schemas.microsoft.com/office/drawing/2014/main" id="{9714B5DD-753A-F7FE-8DF3-4B0C8BF7C35E}"/>
              </a:ext>
            </a:extLst>
          </p:cNvPr>
          <p:cNvPicPr>
            <a:picLocks noChangeAspect="1"/>
          </p:cNvPicPr>
          <p:nvPr/>
        </p:nvPicPr>
        <p:blipFill>
          <a:blip r:embed="rId4"/>
          <a:stretch>
            <a:fillRect/>
          </a:stretch>
        </p:blipFill>
        <p:spPr>
          <a:xfrm>
            <a:off x="154558" y="152189"/>
            <a:ext cx="1685279" cy="778731"/>
          </a:xfrm>
          <a:prstGeom prst="rect">
            <a:avLst/>
          </a:prstGeom>
        </p:spPr>
      </p:pic>
      <p:pic>
        <p:nvPicPr>
          <p:cNvPr id="6" name="Picture 12">
            <a:extLst>
              <a:ext uri="{FF2B5EF4-FFF2-40B4-BE49-F238E27FC236}">
                <a16:creationId xmlns:a16="http://schemas.microsoft.com/office/drawing/2014/main" id="{E91F075B-E385-1712-CFD4-855CC96FCDDA}"/>
              </a:ext>
            </a:extLst>
          </p:cNvPr>
          <p:cNvPicPr>
            <a:picLocks noChangeAspect="1"/>
          </p:cNvPicPr>
          <p:nvPr/>
        </p:nvPicPr>
        <p:blipFill>
          <a:blip r:embed="rId5"/>
          <a:stretch>
            <a:fillRect/>
          </a:stretch>
        </p:blipFill>
        <p:spPr>
          <a:xfrm>
            <a:off x="5699625" y="153573"/>
            <a:ext cx="1049417" cy="790763"/>
          </a:xfrm>
          <a:prstGeom prst="rect">
            <a:avLst/>
          </a:prstGeom>
        </p:spPr>
      </p:pic>
      <p:pic>
        <p:nvPicPr>
          <p:cNvPr id="10" name="Grafik 9">
            <a:extLst>
              <a:ext uri="{FF2B5EF4-FFF2-40B4-BE49-F238E27FC236}">
                <a16:creationId xmlns:a16="http://schemas.microsoft.com/office/drawing/2014/main" id="{C730D01A-A5F8-6B9F-F554-19244207D51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90479" y="228588"/>
            <a:ext cx="1460069" cy="560259"/>
          </a:xfrm>
          <a:prstGeom prst="rect">
            <a:avLst/>
          </a:prstGeom>
        </p:spPr>
      </p:pic>
      <p:sp>
        <p:nvSpPr>
          <p:cNvPr id="12" name="Textfeld 11">
            <a:extLst>
              <a:ext uri="{FF2B5EF4-FFF2-40B4-BE49-F238E27FC236}">
                <a16:creationId xmlns:a16="http://schemas.microsoft.com/office/drawing/2014/main" id="{9B9EE672-1FDF-B747-AD65-BFD35866C03D}"/>
              </a:ext>
            </a:extLst>
          </p:cNvPr>
          <p:cNvSpPr txBox="1"/>
          <p:nvPr/>
        </p:nvSpPr>
        <p:spPr>
          <a:xfrm>
            <a:off x="28096" y="4359333"/>
            <a:ext cx="6801807" cy="1300356"/>
          </a:xfrm>
          <a:prstGeom prst="rect">
            <a:avLst/>
          </a:prstGeom>
          <a:noFill/>
        </p:spPr>
        <p:txBody>
          <a:bodyPr wrap="square" lIns="91440" tIns="45720" rIns="91440" bIns="45720" rtlCol="0" anchor="t">
            <a:spAutoFit/>
          </a:bodyPr>
          <a:lstStyle/>
          <a:p>
            <a:pPr algn="ctr"/>
            <a:r>
              <a:rPr lang="de-DE" sz="1600" spc="300" dirty="0">
                <a:solidFill>
                  <a:schemeClr val="bg1"/>
                </a:solidFill>
                <a:latin typeface="Haboro Soft Norm Bold"/>
                <a:ea typeface="BatangChe"/>
              </a:rPr>
              <a:t>Beratungsangebot des Zukunftszentrum Sachsen</a:t>
            </a:r>
          </a:p>
          <a:p>
            <a:pPr algn="ctr"/>
            <a:endParaRPr lang="de-DE" sz="1050" spc="300" dirty="0">
              <a:solidFill>
                <a:schemeClr val="bg1"/>
              </a:solidFill>
              <a:latin typeface="Haboro Soft Norm Bold"/>
              <a:ea typeface="BatangChe"/>
            </a:endParaRPr>
          </a:p>
          <a:p>
            <a:pPr algn="ctr"/>
            <a:r>
              <a:rPr lang="de-DE" sz="1600" spc="300" dirty="0">
                <a:solidFill>
                  <a:schemeClr val="bg1"/>
                </a:solidFill>
                <a:latin typeface="Haboro Soft Norm Bold"/>
                <a:ea typeface="BatangChe"/>
              </a:rPr>
              <a:t>- Betriebliche </a:t>
            </a:r>
            <a:r>
              <a:rPr lang="de-DE" b="1" spc="300" dirty="0" err="1">
                <a:solidFill>
                  <a:schemeClr val="bg1"/>
                </a:solidFill>
                <a:latin typeface="Haboro Soft Norm Bold"/>
                <a:ea typeface="BatangChe"/>
              </a:rPr>
              <a:t>E.L.F</a:t>
            </a:r>
            <a:r>
              <a:rPr lang="de-DE" sz="1600" spc="300" dirty="0" err="1">
                <a:solidFill>
                  <a:schemeClr val="bg1"/>
                </a:solidFill>
                <a:latin typeface="Haboro Soft Norm Bold"/>
                <a:ea typeface="BatangChe"/>
              </a:rPr>
              <a:t>en</a:t>
            </a:r>
            <a:r>
              <a:rPr lang="de-DE" sz="1600" spc="300" dirty="0">
                <a:solidFill>
                  <a:schemeClr val="bg1"/>
                </a:solidFill>
                <a:latin typeface="Haboro Soft Norm Bold"/>
                <a:ea typeface="BatangChe"/>
              </a:rPr>
              <a:t> als </a:t>
            </a:r>
            <a:r>
              <a:rPr lang="de-DE" b="1" spc="300" dirty="0">
                <a:solidFill>
                  <a:schemeClr val="bg1"/>
                </a:solidFill>
                <a:latin typeface="Haboro Soft Norm Bold"/>
                <a:ea typeface="BatangChe"/>
              </a:rPr>
              <a:t>E</a:t>
            </a:r>
            <a:r>
              <a:rPr lang="de-DE" sz="1600" spc="300" dirty="0">
                <a:solidFill>
                  <a:schemeClr val="bg1"/>
                </a:solidFill>
                <a:latin typeface="Haboro Soft Norm Bold"/>
                <a:ea typeface="BatangChe"/>
              </a:rPr>
              <a:t>ngagierte </a:t>
            </a:r>
            <a:r>
              <a:rPr lang="de-DE" b="1" spc="300" dirty="0">
                <a:solidFill>
                  <a:schemeClr val="bg1"/>
                </a:solidFill>
                <a:latin typeface="Haboro Soft Norm Bold"/>
                <a:ea typeface="BatangChe"/>
              </a:rPr>
              <a:t>L</a:t>
            </a:r>
            <a:r>
              <a:rPr lang="de-DE" sz="1600" spc="300" dirty="0">
                <a:solidFill>
                  <a:schemeClr val="bg1"/>
                </a:solidFill>
                <a:latin typeface="Haboro Soft Norm Bold"/>
                <a:ea typeface="BatangChe"/>
              </a:rPr>
              <a:t>ösungs-</a:t>
            </a:r>
            <a:r>
              <a:rPr lang="de-DE" b="1" spc="300" dirty="0">
                <a:solidFill>
                  <a:schemeClr val="bg1"/>
                </a:solidFill>
                <a:latin typeface="Haboro Soft Norm Bold"/>
                <a:ea typeface="BatangChe"/>
              </a:rPr>
              <a:t>F</a:t>
            </a:r>
            <a:r>
              <a:rPr lang="de-DE" sz="1600" spc="300" dirty="0">
                <a:solidFill>
                  <a:schemeClr val="bg1"/>
                </a:solidFill>
                <a:latin typeface="Haboro Soft Norm Bold"/>
                <a:ea typeface="BatangChe"/>
              </a:rPr>
              <a:t>inder in Ihrem Unternehmen </a:t>
            </a:r>
            <a:r>
              <a:rPr lang="de-DE" sz="1600" dirty="0">
                <a:solidFill>
                  <a:schemeClr val="bg1"/>
                </a:solidFill>
              </a:rPr>
              <a:t>- </a:t>
            </a:r>
            <a:endParaRPr lang="de-DE" sz="1600" spc="300" dirty="0">
              <a:solidFill>
                <a:schemeClr val="bg1"/>
              </a:solidFill>
              <a:latin typeface="Haboro Soft Norm Bold"/>
              <a:ea typeface="BatangChe"/>
            </a:endParaRPr>
          </a:p>
          <a:p>
            <a:pPr algn="ctr"/>
            <a:endParaRPr lang="de-DE" sz="1600" spc="300" dirty="0">
              <a:solidFill>
                <a:schemeClr val="bg1"/>
              </a:solidFill>
              <a:latin typeface="Haboro Soft Norm Bold"/>
              <a:ea typeface="BatangChe"/>
            </a:endParaRPr>
          </a:p>
        </p:txBody>
      </p:sp>
      <p:sp>
        <p:nvSpPr>
          <p:cNvPr id="14" name="Rechteck: diagonal liegende Ecken abgerundet 13">
            <a:extLst>
              <a:ext uri="{FF2B5EF4-FFF2-40B4-BE49-F238E27FC236}">
                <a16:creationId xmlns:a16="http://schemas.microsoft.com/office/drawing/2014/main" id="{B6F4A558-4012-EA05-3D6B-C74FAF772D67}"/>
              </a:ext>
            </a:extLst>
          </p:cNvPr>
          <p:cNvSpPr/>
          <p:nvPr/>
        </p:nvSpPr>
        <p:spPr>
          <a:xfrm>
            <a:off x="256192" y="5785325"/>
            <a:ext cx="2363742" cy="3965930"/>
          </a:xfrm>
          <a:prstGeom prst="round2DiagRect">
            <a:avLst/>
          </a:prstGeom>
          <a:solidFill>
            <a:srgbClr val="28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15" name="Gruppieren 14">
            <a:extLst>
              <a:ext uri="{FF2B5EF4-FFF2-40B4-BE49-F238E27FC236}">
                <a16:creationId xmlns:a16="http://schemas.microsoft.com/office/drawing/2014/main" id="{858417ED-2C00-FF42-FEB1-3A67CF2BB7FA}"/>
              </a:ext>
            </a:extLst>
          </p:cNvPr>
          <p:cNvGrpSpPr/>
          <p:nvPr/>
        </p:nvGrpSpPr>
        <p:grpSpPr>
          <a:xfrm>
            <a:off x="387097" y="5874072"/>
            <a:ext cx="2084191" cy="3775193"/>
            <a:chOff x="387097" y="5899548"/>
            <a:chExt cx="2084191" cy="3775193"/>
          </a:xfrm>
        </p:grpSpPr>
        <p:sp>
          <p:nvSpPr>
            <p:cNvPr id="19" name="Rechteck: diagonal liegende Ecken abgerundet 18">
              <a:extLst>
                <a:ext uri="{FF2B5EF4-FFF2-40B4-BE49-F238E27FC236}">
                  <a16:creationId xmlns:a16="http://schemas.microsoft.com/office/drawing/2014/main" id="{947FDF0D-A968-2DAF-2133-7D4B33FED25A}"/>
                </a:ext>
              </a:extLst>
            </p:cNvPr>
            <p:cNvSpPr/>
            <p:nvPr/>
          </p:nvSpPr>
          <p:spPr>
            <a:xfrm>
              <a:off x="387097" y="5899548"/>
              <a:ext cx="2084189" cy="1166727"/>
            </a:xfrm>
            <a:prstGeom prst="round2DiagRect">
              <a:avLst/>
            </a:prstGeom>
            <a:solidFill>
              <a:srgbClr val="338F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100" b="1" dirty="0">
                  <a:solidFill>
                    <a:schemeClr val="bg1"/>
                  </a:solidFill>
                  <a:latin typeface="Haboro Soft Norm Regular" pitchFamily="50" charset="0"/>
                </a:rPr>
                <a:t>Optimieren Sie Ihre Unternehmensprozesse</a:t>
              </a:r>
            </a:p>
            <a:p>
              <a:pPr algn="ctr"/>
              <a:r>
                <a:rPr lang="de-DE" sz="900" dirty="0">
                  <a:solidFill>
                    <a:schemeClr val="bg1"/>
                  </a:solidFill>
                  <a:latin typeface="Haboro Soft Norm Regular" pitchFamily="50" charset="0"/>
                </a:rPr>
                <a:t>Gestalten Sie interne Abläufe effizienter und optimieren bestehende Prozesse. Für bessere Organisation und höhere Produktivität.</a:t>
              </a:r>
            </a:p>
          </p:txBody>
        </p:sp>
        <p:sp>
          <p:nvSpPr>
            <p:cNvPr id="22" name="Rechteck: diagonal liegende Ecken abgerundet 21">
              <a:extLst>
                <a:ext uri="{FF2B5EF4-FFF2-40B4-BE49-F238E27FC236}">
                  <a16:creationId xmlns:a16="http://schemas.microsoft.com/office/drawing/2014/main" id="{9150B73A-0AF4-301D-4871-CE7B14E7BA51}"/>
                </a:ext>
              </a:extLst>
            </p:cNvPr>
            <p:cNvSpPr/>
            <p:nvPr/>
          </p:nvSpPr>
          <p:spPr>
            <a:xfrm>
              <a:off x="387099" y="7155021"/>
              <a:ext cx="2084189" cy="1251004"/>
            </a:xfrm>
            <a:prstGeom prst="round2DiagRect">
              <a:avLst/>
            </a:prstGeom>
            <a:solidFill>
              <a:srgbClr val="338F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100" b="1" dirty="0">
                  <a:solidFill>
                    <a:schemeClr val="bg1"/>
                  </a:solidFill>
                  <a:latin typeface="Haboro Soft Norm Regular" pitchFamily="50" charset="0"/>
                </a:rPr>
                <a:t>Fördern Sie Innovation und Digitalisierung</a:t>
              </a:r>
            </a:p>
            <a:p>
              <a:pPr algn="ctr"/>
              <a:r>
                <a:rPr lang="de-DE" sz="900" dirty="0">
                  <a:solidFill>
                    <a:schemeClr val="bg1"/>
                  </a:solidFill>
                  <a:latin typeface="Haboro Soft Norm Regular" pitchFamily="50" charset="0"/>
                </a:rPr>
                <a:t>Setzen Sie gezielt Impulse für digitale Transformation und innovative Lösungen, wodurch Ihr Unternehmen zukunftsorientiert bleibt und sich erfolgreich im Wettbewerb behauptet.</a:t>
              </a:r>
            </a:p>
          </p:txBody>
        </p:sp>
        <p:sp>
          <p:nvSpPr>
            <p:cNvPr id="24" name="Rechteck: diagonal liegende Ecken abgerundet 23">
              <a:extLst>
                <a:ext uri="{FF2B5EF4-FFF2-40B4-BE49-F238E27FC236}">
                  <a16:creationId xmlns:a16="http://schemas.microsoft.com/office/drawing/2014/main" id="{568968D6-EAA8-9B8A-877A-C3501DB39143}"/>
                </a:ext>
              </a:extLst>
            </p:cNvPr>
            <p:cNvSpPr/>
            <p:nvPr/>
          </p:nvSpPr>
          <p:spPr>
            <a:xfrm>
              <a:off x="387098" y="8508014"/>
              <a:ext cx="2084189" cy="1166727"/>
            </a:xfrm>
            <a:prstGeom prst="round2DiagRect">
              <a:avLst/>
            </a:prstGeom>
            <a:solidFill>
              <a:srgbClr val="338FD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100" b="1" dirty="0">
                  <a:solidFill>
                    <a:schemeClr val="bg1"/>
                  </a:solidFill>
                  <a:latin typeface="Haboro Soft Norm Regular" pitchFamily="50" charset="0"/>
                </a:rPr>
                <a:t>Sparen Sie Zeit und lernen Sie mit uns effektiver</a:t>
              </a:r>
            </a:p>
            <a:p>
              <a:pPr algn="ctr"/>
              <a:r>
                <a:rPr lang="de-DE" sz="900" dirty="0">
                  <a:solidFill>
                    <a:schemeClr val="bg1"/>
                  </a:solidFill>
                  <a:latin typeface="Haboro Soft Norm Regular" pitchFamily="50" charset="0"/>
                </a:rPr>
                <a:t>Profitieren Sie von einem strukturierten Prozess, moderiert durch erfahrene Berater:innen des Zukunftszentrums.  </a:t>
              </a:r>
            </a:p>
          </p:txBody>
        </p:sp>
      </p:grpSp>
      <p:pic>
        <p:nvPicPr>
          <p:cNvPr id="8" name="Grafik 7">
            <a:extLst>
              <a:ext uri="{FF2B5EF4-FFF2-40B4-BE49-F238E27FC236}">
                <a16:creationId xmlns:a16="http://schemas.microsoft.com/office/drawing/2014/main" id="{4AF8B4AE-7707-A8D8-155A-47227E67F64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40449" y="206961"/>
            <a:ext cx="1049417" cy="586362"/>
          </a:xfrm>
          <a:prstGeom prst="rect">
            <a:avLst/>
          </a:prstGeom>
        </p:spPr>
      </p:pic>
    </p:spTree>
    <p:extLst>
      <p:ext uri="{BB962C8B-B14F-4D97-AF65-F5344CB8AC3E}">
        <p14:creationId xmlns:p14="http://schemas.microsoft.com/office/powerpoint/2010/main" val="2544220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Gerader Verbinder 8">
            <a:extLst>
              <a:ext uri="{FF2B5EF4-FFF2-40B4-BE49-F238E27FC236}">
                <a16:creationId xmlns:a16="http://schemas.microsoft.com/office/drawing/2014/main" id="{0B3E4727-76C0-1BE6-921B-4B14ACE65FE5}"/>
              </a:ext>
            </a:extLst>
          </p:cNvPr>
          <p:cNvCxnSpPr>
            <a:cxnSpLocks/>
          </p:cNvCxnSpPr>
          <p:nvPr/>
        </p:nvCxnSpPr>
        <p:spPr>
          <a:xfrm>
            <a:off x="0" y="384799"/>
            <a:ext cx="6858000" cy="0"/>
          </a:xfrm>
          <a:prstGeom prst="line">
            <a:avLst/>
          </a:prstGeom>
          <a:ln>
            <a:solidFill>
              <a:srgbClr val="338FD5"/>
            </a:solidFill>
          </a:ln>
        </p:spPr>
        <p:style>
          <a:lnRef idx="1">
            <a:schemeClr val="accent1"/>
          </a:lnRef>
          <a:fillRef idx="0">
            <a:schemeClr val="accent1"/>
          </a:fillRef>
          <a:effectRef idx="0">
            <a:schemeClr val="accent1"/>
          </a:effectRef>
          <a:fontRef idx="minor">
            <a:schemeClr val="tx1"/>
          </a:fontRef>
        </p:style>
      </p:cxnSp>
      <p:sp>
        <p:nvSpPr>
          <p:cNvPr id="27" name="Textfeld 26">
            <a:extLst>
              <a:ext uri="{FF2B5EF4-FFF2-40B4-BE49-F238E27FC236}">
                <a16:creationId xmlns:a16="http://schemas.microsoft.com/office/drawing/2014/main" id="{316A95F4-132C-B0AB-79DA-837A5E8830A4}"/>
              </a:ext>
            </a:extLst>
          </p:cNvPr>
          <p:cNvSpPr txBox="1"/>
          <p:nvPr/>
        </p:nvSpPr>
        <p:spPr>
          <a:xfrm>
            <a:off x="533014" y="244684"/>
            <a:ext cx="5651592" cy="276999"/>
          </a:xfrm>
          <a:prstGeom prst="rect">
            <a:avLst/>
          </a:prstGeom>
          <a:solidFill>
            <a:schemeClr val="bg1"/>
          </a:solidFill>
        </p:spPr>
        <p:txBody>
          <a:bodyPr wrap="square" lIns="91440" tIns="45720" rIns="91440" bIns="45720" anchor="t">
            <a:spAutoFit/>
          </a:bodyPr>
          <a:lstStyle/>
          <a:p>
            <a:r>
              <a:rPr lang="de-DE" sz="1200" b="1" spc="300" dirty="0">
                <a:solidFill>
                  <a:srgbClr val="338FD5"/>
                </a:solidFill>
                <a:latin typeface="Haboro Soft Norm Bold"/>
                <a:ea typeface="BatangChe"/>
              </a:rPr>
              <a:t>Angebot des Regionalen Zukunftszentrum Sachsen</a:t>
            </a:r>
          </a:p>
        </p:txBody>
      </p:sp>
      <p:sp>
        <p:nvSpPr>
          <p:cNvPr id="6" name="Rechteck 5">
            <a:extLst>
              <a:ext uri="{FF2B5EF4-FFF2-40B4-BE49-F238E27FC236}">
                <a16:creationId xmlns:a16="http://schemas.microsoft.com/office/drawing/2014/main" id="{1B6A756B-A378-27BA-97DC-99D10FD1D185}"/>
              </a:ext>
            </a:extLst>
          </p:cNvPr>
          <p:cNvSpPr/>
          <p:nvPr/>
        </p:nvSpPr>
        <p:spPr>
          <a:xfrm>
            <a:off x="995382" y="1158286"/>
            <a:ext cx="5341918" cy="5232202"/>
          </a:xfrm>
          <a:prstGeom prst="rect">
            <a:avLst/>
          </a:prstGeom>
        </p:spPr>
        <p:txBody>
          <a:bodyPr wrap="square" lIns="91440" tIns="45720" rIns="91440" bIns="45720" anchor="t">
            <a:spAutoFit/>
          </a:bodyPr>
          <a:lstStyle/>
          <a:p>
            <a:pPr marL="171450" indent="-171450" algn="just">
              <a:spcAft>
                <a:spcPts val="800"/>
              </a:spcAft>
              <a:buFont typeface="Arial" panose="020B0604020202020204" pitchFamily="34" charset="0"/>
              <a:buChar char="•"/>
            </a:pPr>
            <a:r>
              <a:rPr lang="de-DE" sz="1200" b="1" dirty="0">
                <a:solidFill>
                  <a:srgbClr val="000A46"/>
                </a:solidFill>
                <a:latin typeface="Haboro Soft Norm Bold"/>
              </a:rPr>
              <a:t>Vorgespräche mit der Geschäftsführung und </a:t>
            </a:r>
            <a:r>
              <a:rPr lang="de-DE" sz="1200" b="1" kern="1200" dirty="0">
                <a:solidFill>
                  <a:srgbClr val="000A46"/>
                </a:solidFill>
                <a:effectLst/>
                <a:latin typeface="Haboro Soft Norm Bold"/>
                <a:ea typeface="Calibri"/>
                <a:cs typeface="Times New Roman"/>
              </a:rPr>
              <a:t>dem</a:t>
            </a:r>
            <a:r>
              <a:rPr lang="de-DE" sz="1200" b="1" dirty="0">
                <a:solidFill>
                  <a:srgbClr val="000A46"/>
                </a:solidFill>
                <a:latin typeface="Haboro Soft Norm Bold"/>
                <a:ea typeface="Calibri"/>
                <a:cs typeface="Times New Roman"/>
              </a:rPr>
              <a:t> </a:t>
            </a:r>
            <a:r>
              <a:rPr lang="de-DE" sz="1200" b="1" kern="1200" dirty="0">
                <a:solidFill>
                  <a:srgbClr val="000A46"/>
                </a:solidFill>
                <a:effectLst/>
                <a:latin typeface="Haboro Soft Norm Bold"/>
                <a:ea typeface="Calibri"/>
                <a:cs typeface="Times New Roman"/>
              </a:rPr>
              <a:t>designierten betrieblichen E.L.F</a:t>
            </a:r>
          </a:p>
          <a:p>
            <a:pPr marL="171450" indent="-171450" algn="just">
              <a:spcAft>
                <a:spcPts val="800"/>
              </a:spcAft>
              <a:buFont typeface="Arial" panose="020B0604020202020204" pitchFamily="34" charset="0"/>
              <a:buChar char="•"/>
            </a:pPr>
            <a:r>
              <a:rPr lang="de-DE" sz="1200" b="1" dirty="0">
                <a:solidFill>
                  <a:srgbClr val="000A46"/>
                </a:solidFill>
                <a:latin typeface="Haboro Soft Norm Bold"/>
              </a:rPr>
              <a:t>Individualcoaching des </a:t>
            </a:r>
            <a:r>
              <a:rPr lang="de-DE" sz="1200" b="1" kern="1200" dirty="0">
                <a:solidFill>
                  <a:srgbClr val="000A46"/>
                </a:solidFill>
                <a:effectLst/>
                <a:latin typeface="Haboro Soft Norm Bold"/>
                <a:ea typeface="Calibri"/>
                <a:cs typeface="Times New Roman"/>
              </a:rPr>
              <a:t>betrieblichen E.L.F</a:t>
            </a:r>
            <a:endParaRPr lang="de-DE" sz="1200" b="1" dirty="0">
              <a:solidFill>
                <a:srgbClr val="000A46"/>
              </a:solidFill>
              <a:latin typeface="Haboro Soft Norm Bold"/>
            </a:endParaRPr>
          </a:p>
          <a:p>
            <a:pPr marL="514350" lvl="1" indent="-171450" algn="just">
              <a:spcAft>
                <a:spcPts val="800"/>
              </a:spcAft>
              <a:buFont typeface="Arial" panose="020B0604020202020204" pitchFamily="34" charset="0"/>
              <a:buChar char="•"/>
            </a:pPr>
            <a:r>
              <a:rPr lang="de-DE" sz="1200" dirty="0">
                <a:solidFill>
                  <a:srgbClr val="000A46"/>
                </a:solidFill>
                <a:latin typeface="Haboro Soft Norm Regular"/>
                <a:cs typeface="Times New Roman"/>
              </a:rPr>
              <a:t>Onboarding in Bezug auf die neue Rolle </a:t>
            </a:r>
          </a:p>
          <a:p>
            <a:pPr marL="514350" lvl="1" indent="-171450" algn="just">
              <a:buFont typeface="Arial" panose="020B0604020202020204" pitchFamily="34" charset="0"/>
              <a:buChar char="•"/>
            </a:pPr>
            <a:r>
              <a:rPr lang="de-DE" sz="1200" dirty="0">
                <a:solidFill>
                  <a:srgbClr val="000A46"/>
                </a:solidFill>
                <a:latin typeface="Haboro Soft Norm Regular"/>
                <a:cs typeface="Times New Roman"/>
              </a:rPr>
              <a:t>Vermittlung von Kompetenzen, die zur Rollenerfüllung notwendig sind z. B. Kommunikation, Konfliktlösung, Motivation, Ideenmanagement, Zeit- und Selbstmanagement, Resilienz etc.</a:t>
            </a:r>
          </a:p>
          <a:p>
            <a:pPr marL="342900" lvl="1" algn="just">
              <a:lnSpc>
                <a:spcPct val="100000"/>
              </a:lnSpc>
            </a:pPr>
            <a:endParaRPr lang="de-DE" sz="1200" b="0" kern="1200" dirty="0">
              <a:solidFill>
                <a:srgbClr val="000A46"/>
              </a:solidFill>
              <a:effectLst/>
              <a:latin typeface="Haboro Soft Norm Bold"/>
              <a:ea typeface="Calibri"/>
              <a:cs typeface="Times New Roman"/>
            </a:endParaRPr>
          </a:p>
          <a:p>
            <a:pPr marL="171450" lvl="0" indent="-171450" algn="just">
              <a:lnSpc>
                <a:spcPct val="100000"/>
              </a:lnSpc>
              <a:buFont typeface="Arial" panose="020B0604020202020204" pitchFamily="34" charset="0"/>
              <a:buChar char="•"/>
            </a:pPr>
            <a:r>
              <a:rPr lang="de-DE" sz="1200" b="1" dirty="0">
                <a:solidFill>
                  <a:srgbClr val="000A46"/>
                </a:solidFill>
                <a:latin typeface="Haboro Soft Norm Bold"/>
              </a:rPr>
              <a:t>Befähigung des </a:t>
            </a:r>
            <a:r>
              <a:rPr lang="de-DE" sz="1200" b="1" kern="1200" dirty="0">
                <a:solidFill>
                  <a:srgbClr val="000A46"/>
                </a:solidFill>
                <a:effectLst/>
                <a:latin typeface="Haboro Soft Norm Bold"/>
                <a:ea typeface="Calibri"/>
                <a:cs typeface="Times New Roman"/>
              </a:rPr>
              <a:t>betrieblichen E.L.F </a:t>
            </a:r>
            <a:r>
              <a:rPr lang="de-DE" sz="1200" b="1" dirty="0">
                <a:solidFill>
                  <a:srgbClr val="000A46"/>
                </a:solidFill>
                <a:latin typeface="Haboro Soft Norm Bold"/>
              </a:rPr>
              <a:t>in Bezug auf verschiedene Themenfelder entlang konkreter betrieblicher Herausforderungen </a:t>
            </a:r>
          </a:p>
          <a:p>
            <a:pPr marL="177800" lvl="1" algn="just"/>
            <a:r>
              <a:rPr lang="de-DE" sz="1200" b="0" i="1" dirty="0">
                <a:solidFill>
                  <a:srgbClr val="000A46"/>
                </a:solidFill>
                <a:effectLst/>
                <a:latin typeface="Haboro Soft Norm Regular"/>
                <a:ea typeface="Calibri"/>
                <a:cs typeface="Times New Roman"/>
                <a:sym typeface="Wingdings" panose="05000000000000000000" pitchFamily="2" charset="2"/>
              </a:rPr>
              <a:t> In dieser Phase kann je nach betrieblichen Bedarfen aus folgenden Themen gewählt werden:</a:t>
            </a:r>
            <a:endParaRPr lang="de-DE" sz="1200" b="0" i="1" dirty="0">
              <a:solidFill>
                <a:srgbClr val="000A46"/>
              </a:solidFill>
              <a:effectLst/>
              <a:latin typeface="Haboro Soft Norm Regular"/>
              <a:ea typeface="Calibri"/>
              <a:cs typeface="Times New Roman"/>
            </a:endParaRPr>
          </a:p>
          <a:p>
            <a:pPr marL="514350" lvl="1" indent="-171450" algn="just">
              <a:lnSpc>
                <a:spcPct val="100000"/>
              </a:lnSpc>
              <a:buFont typeface="Arial" panose="020B0604020202020204" pitchFamily="34" charset="0"/>
              <a:buChar char="•"/>
            </a:pPr>
            <a:r>
              <a:rPr lang="de-DE" sz="1200" b="0" kern="1200" dirty="0">
                <a:solidFill>
                  <a:srgbClr val="000A46"/>
                </a:solidFill>
                <a:effectLst/>
                <a:latin typeface="Haboro Soft Norm Regular"/>
                <a:ea typeface="Calibri"/>
                <a:cs typeface="Times New Roman"/>
              </a:rPr>
              <a:t>Optimierung der analogen und digitalen Kommunikation und Zusammenarbeit im Team</a:t>
            </a:r>
          </a:p>
          <a:p>
            <a:pPr marL="514350" lvl="1" indent="-171450" algn="just">
              <a:lnSpc>
                <a:spcPct val="100000"/>
              </a:lnSpc>
              <a:buFont typeface="Arial" panose="020B0604020202020204" pitchFamily="34" charset="0"/>
              <a:buChar char="•"/>
            </a:pPr>
            <a:r>
              <a:rPr lang="de-DE" sz="1200" b="0" kern="1200" dirty="0">
                <a:solidFill>
                  <a:srgbClr val="000A46"/>
                </a:solidFill>
                <a:effectLst/>
                <a:latin typeface="Haboro Soft Norm Regular"/>
                <a:ea typeface="Calibri"/>
                <a:cs typeface="Times New Roman"/>
              </a:rPr>
              <a:t>Systematischer und nachhaltiger Wissenstransfer und Wissensmanagement</a:t>
            </a:r>
          </a:p>
          <a:p>
            <a:pPr marL="514350" lvl="1" indent="-171450" algn="just">
              <a:lnSpc>
                <a:spcPct val="100000"/>
              </a:lnSpc>
              <a:buFont typeface="Arial" panose="020B0604020202020204" pitchFamily="34" charset="0"/>
              <a:buChar char="•"/>
            </a:pPr>
            <a:r>
              <a:rPr lang="de-DE" sz="1200" b="0" kern="1200" dirty="0">
                <a:solidFill>
                  <a:srgbClr val="000A46"/>
                </a:solidFill>
                <a:effectLst/>
                <a:latin typeface="Haboro Soft Norm Regular"/>
                <a:ea typeface="Calibri"/>
                <a:cs typeface="Times New Roman"/>
              </a:rPr>
              <a:t>Anregung eines innerbetrieblichen Ideenmanagements </a:t>
            </a:r>
          </a:p>
          <a:p>
            <a:pPr marL="514350" lvl="1" indent="-171450" algn="just">
              <a:lnSpc>
                <a:spcPct val="100000"/>
              </a:lnSpc>
              <a:buFont typeface="Arial" panose="020B0604020202020204" pitchFamily="34" charset="0"/>
              <a:buChar char="•"/>
            </a:pPr>
            <a:r>
              <a:rPr lang="de-DE" sz="1200" b="0" kern="1200" dirty="0">
                <a:solidFill>
                  <a:srgbClr val="000A46"/>
                </a:solidFill>
                <a:effectLst/>
                <a:latin typeface="Haboro Soft Norm Regular"/>
                <a:ea typeface="Calibri"/>
                <a:cs typeface="Times New Roman"/>
              </a:rPr>
              <a:t>Gestaltung des digitalen Wandels</a:t>
            </a:r>
          </a:p>
          <a:p>
            <a:pPr marL="514350" lvl="1" indent="-171450" algn="just">
              <a:lnSpc>
                <a:spcPct val="100000"/>
              </a:lnSpc>
              <a:buFont typeface="Arial" panose="020B0604020202020204" pitchFamily="34" charset="0"/>
              <a:buChar char="•"/>
            </a:pPr>
            <a:r>
              <a:rPr lang="de-DE" sz="1200" b="0" kern="1200" dirty="0">
                <a:solidFill>
                  <a:srgbClr val="000A46"/>
                </a:solidFill>
                <a:effectLst/>
                <a:latin typeface="Haboro Soft Norm Regular"/>
                <a:ea typeface="Calibri"/>
                <a:cs typeface="Times New Roman"/>
              </a:rPr>
              <a:t>Entdeckung der Potenziale künstlicher Intelligenz für Ihr Unternehmen</a:t>
            </a:r>
          </a:p>
          <a:p>
            <a:pPr marL="171450" lvl="1" indent="6350" algn="just">
              <a:lnSpc>
                <a:spcPct val="100000"/>
              </a:lnSpc>
              <a:buFont typeface="Wingdings" panose="05000000000000000000" pitchFamily="2" charset="2"/>
              <a:buChar char="à"/>
            </a:pPr>
            <a:r>
              <a:rPr lang="de-DE" sz="1200" b="0" i="1" kern="1200" dirty="0">
                <a:solidFill>
                  <a:srgbClr val="000A46"/>
                </a:solidFill>
                <a:effectLst/>
                <a:latin typeface="Haboro Soft Norm Regular"/>
                <a:ea typeface="Calibri"/>
                <a:cs typeface="Times New Roman"/>
                <a:sym typeface="Wingdings" panose="05000000000000000000" pitchFamily="2" charset="2"/>
              </a:rPr>
              <a:t>Je nach Themenfeld können relevante betriebliche </a:t>
            </a:r>
            <a:r>
              <a:rPr lang="de-DE" sz="1200" b="0" i="1" kern="1200" dirty="0" err="1">
                <a:solidFill>
                  <a:srgbClr val="000A46"/>
                </a:solidFill>
                <a:effectLst/>
                <a:latin typeface="Haboro Soft Norm Regular"/>
                <a:ea typeface="Calibri"/>
                <a:cs typeface="Times New Roman"/>
                <a:sym typeface="Wingdings" panose="05000000000000000000" pitchFamily="2" charset="2"/>
              </a:rPr>
              <a:t>Ansprechpartner:innen</a:t>
            </a:r>
            <a:r>
              <a:rPr lang="de-DE" sz="1200" b="0" i="1" kern="1200" dirty="0">
                <a:solidFill>
                  <a:srgbClr val="000A46"/>
                </a:solidFill>
                <a:effectLst/>
                <a:latin typeface="Haboro Soft Norm Regular"/>
                <a:ea typeface="Calibri"/>
                <a:cs typeface="Times New Roman"/>
                <a:sym typeface="Wingdings" panose="05000000000000000000" pitchFamily="2" charset="2"/>
              </a:rPr>
              <a:t> zu den Beratungssitzungen hinzugezogen werden.</a:t>
            </a:r>
          </a:p>
          <a:p>
            <a:pPr marL="171450" lvl="1" indent="6350" algn="just">
              <a:lnSpc>
                <a:spcPct val="100000"/>
              </a:lnSpc>
              <a:buFont typeface="Wingdings" panose="05000000000000000000" pitchFamily="2" charset="2"/>
              <a:buChar char="à"/>
            </a:pPr>
            <a:r>
              <a:rPr lang="de-DE" sz="1200" b="0" i="1" kern="1200" dirty="0">
                <a:solidFill>
                  <a:srgbClr val="000A46"/>
                </a:solidFill>
                <a:effectLst/>
                <a:latin typeface="Haboro Soft Norm Regular"/>
                <a:ea typeface="Calibri"/>
                <a:cs typeface="Times New Roman"/>
                <a:sym typeface="Wingdings" panose="05000000000000000000" pitchFamily="2" charset="2"/>
              </a:rPr>
              <a:t>Auf Wunsch können auch weitere individuelle Themen eingebracht werden.</a:t>
            </a:r>
          </a:p>
          <a:p>
            <a:pPr marL="171450" lvl="1" indent="6350" algn="just">
              <a:lnSpc>
                <a:spcPct val="100000"/>
              </a:lnSpc>
              <a:buFont typeface="Wingdings" panose="05000000000000000000" pitchFamily="2" charset="2"/>
              <a:buChar char="à"/>
            </a:pPr>
            <a:endParaRPr lang="de-DE" sz="1200" i="1" dirty="0">
              <a:solidFill>
                <a:srgbClr val="000A46"/>
              </a:solidFill>
              <a:latin typeface="Haboro Soft Norm Regular"/>
              <a:ea typeface="Calibri"/>
              <a:cs typeface="Times New Roman"/>
              <a:sym typeface="Wingdings" panose="05000000000000000000" pitchFamily="2" charset="2"/>
            </a:endParaRPr>
          </a:p>
          <a:p>
            <a:pPr marL="177800" lvl="1" indent="-171450" algn="just">
              <a:lnSpc>
                <a:spcPct val="100000"/>
              </a:lnSpc>
              <a:buFont typeface="Arial" panose="020B0604020202020204" pitchFamily="34" charset="0"/>
              <a:buChar char="•"/>
            </a:pPr>
            <a:endParaRPr lang="de-DE" sz="1200" b="0" i="1" kern="1200" dirty="0">
              <a:solidFill>
                <a:srgbClr val="000A46"/>
              </a:solidFill>
              <a:effectLst/>
              <a:latin typeface="Haboro Soft Norm Regular"/>
              <a:ea typeface="Calibri"/>
              <a:cs typeface="Times New Roman"/>
            </a:endParaRPr>
          </a:p>
          <a:p>
            <a:pPr marL="285750" indent="-285750" algn="just">
              <a:spcAft>
                <a:spcPts val="800"/>
              </a:spcAft>
              <a:buFont typeface="Arial" panose="020B0604020202020204" pitchFamily="34" charset="0"/>
              <a:buChar char="•"/>
            </a:pPr>
            <a:r>
              <a:rPr lang="de-DE" sz="1200" b="1" dirty="0">
                <a:solidFill>
                  <a:srgbClr val="000A46"/>
                </a:solidFill>
                <a:latin typeface="Haboro Soft Norm Bold"/>
              </a:rPr>
              <a:t>Gemeinsames Abschlussgespräch mit der Geschäftsführung und dem betrieblichen E.L.F</a:t>
            </a:r>
          </a:p>
        </p:txBody>
      </p:sp>
      <p:sp>
        <p:nvSpPr>
          <p:cNvPr id="12" name="Rechteck 11">
            <a:extLst>
              <a:ext uri="{FF2B5EF4-FFF2-40B4-BE49-F238E27FC236}">
                <a16:creationId xmlns:a16="http://schemas.microsoft.com/office/drawing/2014/main" id="{997239E6-424B-96E5-1B62-8B0C6B7BBEBD}"/>
              </a:ext>
            </a:extLst>
          </p:cNvPr>
          <p:cNvSpPr/>
          <p:nvPr/>
        </p:nvSpPr>
        <p:spPr>
          <a:xfrm>
            <a:off x="1019440" y="8379382"/>
            <a:ext cx="5317859" cy="810478"/>
          </a:xfrm>
          <a:prstGeom prst="rect">
            <a:avLst/>
          </a:prstGeom>
        </p:spPr>
        <p:txBody>
          <a:bodyPr wrap="square" lIns="91440" tIns="45720" rIns="91440" bIns="45720" anchor="t">
            <a:spAutoFit/>
          </a:bodyPr>
          <a:lstStyle/>
          <a:p>
            <a:pPr algn="just">
              <a:spcAft>
                <a:spcPts val="800"/>
              </a:spcAft>
            </a:pPr>
            <a:r>
              <a:rPr lang="de-DE" sz="1600" b="1" dirty="0">
                <a:solidFill>
                  <a:srgbClr val="000A46"/>
                </a:solidFill>
                <a:latin typeface="Haboro Soft Norm Bold"/>
              </a:rPr>
              <a:t>Zielgruppen</a:t>
            </a:r>
          </a:p>
          <a:p>
            <a:pPr algn="just">
              <a:spcAft>
                <a:spcPts val="800"/>
              </a:spcAft>
            </a:pPr>
            <a:r>
              <a:rPr lang="de-DE" sz="1200" dirty="0">
                <a:solidFill>
                  <a:srgbClr val="000A46"/>
                </a:solidFill>
                <a:latin typeface="Haboro Soft Norm Regular" pitchFamily="50" charset="0"/>
              </a:rPr>
              <a:t>Geschäftsführungen, Personalverantwortliche, Fachkräfte, Führungskräfte und Mitarbeitende sächsischer KMU (gemäß ESF-Definition)</a:t>
            </a:r>
          </a:p>
        </p:txBody>
      </p:sp>
      <p:sp>
        <p:nvSpPr>
          <p:cNvPr id="2" name="Pfeil: nach rechts 1">
            <a:extLst>
              <a:ext uri="{FF2B5EF4-FFF2-40B4-BE49-F238E27FC236}">
                <a16:creationId xmlns:a16="http://schemas.microsoft.com/office/drawing/2014/main" id="{58837564-AA76-5775-A468-8DC06166FD8E}"/>
              </a:ext>
            </a:extLst>
          </p:cNvPr>
          <p:cNvSpPr/>
          <p:nvPr/>
        </p:nvSpPr>
        <p:spPr>
          <a:xfrm rot="16200000" flipH="1">
            <a:off x="-1999076" y="3382284"/>
            <a:ext cx="5181351" cy="855682"/>
          </a:xfrm>
          <a:prstGeom prst="rightArrow">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400" dirty="0">
                <a:solidFill>
                  <a:srgbClr val="000A46"/>
                </a:solidFill>
              </a:rPr>
              <a:t>Individuelle Beratungstermine nach Vereinbarung</a:t>
            </a:r>
          </a:p>
        </p:txBody>
      </p:sp>
      <p:sp>
        <p:nvSpPr>
          <p:cNvPr id="5" name="Rechteck 4">
            <a:extLst>
              <a:ext uri="{FF2B5EF4-FFF2-40B4-BE49-F238E27FC236}">
                <a16:creationId xmlns:a16="http://schemas.microsoft.com/office/drawing/2014/main" id="{1B6A756B-A378-27BA-97DC-99D10FD1D185}"/>
              </a:ext>
            </a:extLst>
          </p:cNvPr>
          <p:cNvSpPr/>
          <p:nvPr/>
        </p:nvSpPr>
        <p:spPr>
          <a:xfrm>
            <a:off x="995381" y="6861327"/>
            <a:ext cx="5341918" cy="1179810"/>
          </a:xfrm>
          <a:prstGeom prst="rect">
            <a:avLst/>
          </a:prstGeom>
        </p:spPr>
        <p:txBody>
          <a:bodyPr wrap="square" lIns="91440" tIns="45720" rIns="91440" bIns="45720" anchor="t">
            <a:spAutoFit/>
          </a:bodyPr>
          <a:lstStyle/>
          <a:p>
            <a:pPr algn="just">
              <a:spcAft>
                <a:spcPts val="800"/>
              </a:spcAft>
            </a:pPr>
            <a:r>
              <a:rPr lang="de-DE" sz="1600" b="1" dirty="0">
                <a:solidFill>
                  <a:srgbClr val="000A46"/>
                </a:solidFill>
                <a:latin typeface="Haboro Soft Norm Bold"/>
              </a:rPr>
              <a:t>Exklusives Zusatzangebot </a:t>
            </a:r>
          </a:p>
          <a:p>
            <a:pPr algn="just">
              <a:spcAft>
                <a:spcPts val="800"/>
              </a:spcAft>
            </a:pPr>
            <a:r>
              <a:rPr lang="de-DE" sz="1200" dirty="0">
                <a:solidFill>
                  <a:srgbClr val="000A46"/>
                </a:solidFill>
                <a:latin typeface="Haboro Soft Norm Regular" pitchFamily="50" charset="0"/>
              </a:rPr>
              <a:t>Bei größeren betrieblichen Veränderungsprozessen kann zusätzlich zur Beratung eine individuelle Prozessbegleitung und Qualifizierung ausgewählter Mitarbeiter:innen im Rahmen der Projektförderung in Anspruch genommen werden.</a:t>
            </a:r>
          </a:p>
        </p:txBody>
      </p:sp>
      <p:grpSp>
        <p:nvGrpSpPr>
          <p:cNvPr id="18" name="Gruppieren 17">
            <a:extLst>
              <a:ext uri="{FF2B5EF4-FFF2-40B4-BE49-F238E27FC236}">
                <a16:creationId xmlns:a16="http://schemas.microsoft.com/office/drawing/2014/main" id="{0F7416A0-876D-FD53-86B6-757CFCA04034}"/>
              </a:ext>
            </a:extLst>
          </p:cNvPr>
          <p:cNvGrpSpPr/>
          <p:nvPr/>
        </p:nvGrpSpPr>
        <p:grpSpPr>
          <a:xfrm>
            <a:off x="329389" y="6920415"/>
            <a:ext cx="519642" cy="518303"/>
            <a:chOff x="355837" y="7066409"/>
            <a:chExt cx="519642" cy="518303"/>
          </a:xfrm>
        </p:grpSpPr>
        <p:sp>
          <p:nvSpPr>
            <p:cNvPr id="3" name="Flussdiagramm: Verbinder 2">
              <a:extLst>
                <a:ext uri="{FF2B5EF4-FFF2-40B4-BE49-F238E27FC236}">
                  <a16:creationId xmlns:a16="http://schemas.microsoft.com/office/drawing/2014/main" id="{8B177A26-1900-959C-D33A-D7B95D5E155E}"/>
                </a:ext>
              </a:extLst>
            </p:cNvPr>
            <p:cNvSpPr>
              <a:spLocks noChangeAspect="1"/>
            </p:cNvSpPr>
            <p:nvPr/>
          </p:nvSpPr>
          <p:spPr>
            <a:xfrm>
              <a:off x="355837" y="7066409"/>
              <a:ext cx="519642" cy="518303"/>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111C7A1B-3EF1-B5B6-FDC8-D33249E768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26911" y="7136813"/>
              <a:ext cx="377494" cy="377494"/>
            </a:xfrm>
            <a:prstGeom prst="rect">
              <a:avLst/>
            </a:prstGeom>
          </p:spPr>
        </p:pic>
      </p:grpSp>
      <p:sp>
        <p:nvSpPr>
          <p:cNvPr id="13" name="Flussdiagramm: Verbinder 12">
            <a:extLst>
              <a:ext uri="{FF2B5EF4-FFF2-40B4-BE49-F238E27FC236}">
                <a16:creationId xmlns:a16="http://schemas.microsoft.com/office/drawing/2014/main" id="{EB01DD32-4981-EF94-1A78-2B4CA9AE5130}"/>
              </a:ext>
            </a:extLst>
          </p:cNvPr>
          <p:cNvSpPr>
            <a:spLocks noChangeAspect="1"/>
          </p:cNvSpPr>
          <p:nvPr/>
        </p:nvSpPr>
        <p:spPr>
          <a:xfrm>
            <a:off x="329390" y="8379382"/>
            <a:ext cx="519642" cy="518303"/>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4" name="Grafik 13">
            <a:extLst>
              <a:ext uri="{FF2B5EF4-FFF2-40B4-BE49-F238E27FC236}">
                <a16:creationId xmlns:a16="http://schemas.microsoft.com/office/drawing/2014/main" id="{8A77A186-8822-C076-0260-3FD9B0BAA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587" y="8452216"/>
            <a:ext cx="372633" cy="372633"/>
          </a:xfrm>
          <a:prstGeom prst="rect">
            <a:avLst/>
          </a:prstGeom>
        </p:spPr>
      </p:pic>
      <p:sp>
        <p:nvSpPr>
          <p:cNvPr id="17" name="Textfeld 16">
            <a:extLst>
              <a:ext uri="{FF2B5EF4-FFF2-40B4-BE49-F238E27FC236}">
                <a16:creationId xmlns:a16="http://schemas.microsoft.com/office/drawing/2014/main" id="{D88716CC-19BB-1299-DF82-FC772B897EFF}"/>
              </a:ext>
            </a:extLst>
          </p:cNvPr>
          <p:cNvSpPr txBox="1"/>
          <p:nvPr/>
        </p:nvSpPr>
        <p:spPr>
          <a:xfrm>
            <a:off x="331779" y="727783"/>
            <a:ext cx="3435350" cy="338554"/>
          </a:xfrm>
          <a:prstGeom prst="rect">
            <a:avLst/>
          </a:prstGeom>
          <a:noFill/>
        </p:spPr>
        <p:txBody>
          <a:bodyPr wrap="square">
            <a:spAutoFit/>
          </a:bodyPr>
          <a:lstStyle/>
          <a:p>
            <a:pPr marL="0" marR="0" lvl="0" indent="0" algn="just" defTabSz="457200" rtl="0" eaLnBrk="1" fontAlgn="auto" latinLnBrk="0" hangingPunct="1">
              <a:lnSpc>
                <a:spcPct val="100000"/>
              </a:lnSpc>
              <a:spcBef>
                <a:spcPts val="0"/>
              </a:spcBef>
              <a:spcAft>
                <a:spcPts val="800"/>
              </a:spcAft>
              <a:buClrTx/>
              <a:buSzTx/>
              <a:buFontTx/>
              <a:buNone/>
              <a:tabLst/>
              <a:defRPr/>
            </a:pPr>
            <a:r>
              <a:rPr kumimoji="0" lang="de-DE" sz="1600" b="1" i="0" u="none" strike="noStrike" kern="1200" cap="none" spc="0" normalizeH="0" baseline="0" noProof="0" dirty="0">
                <a:ln>
                  <a:noFill/>
                </a:ln>
                <a:solidFill>
                  <a:srgbClr val="000A46"/>
                </a:solidFill>
                <a:effectLst/>
                <a:uLnTx/>
                <a:uFillTx/>
                <a:latin typeface="Haboro Soft Norm Bold"/>
                <a:ea typeface="+mn-ea"/>
                <a:cs typeface="+mn-cs"/>
              </a:rPr>
              <a:t>Ablauf der Beratung </a:t>
            </a:r>
          </a:p>
        </p:txBody>
      </p:sp>
    </p:spTree>
    <p:extLst>
      <p:ext uri="{BB962C8B-B14F-4D97-AF65-F5344CB8AC3E}">
        <p14:creationId xmlns:p14="http://schemas.microsoft.com/office/powerpoint/2010/main" val="2290123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hteck 40">
            <a:extLst>
              <a:ext uri="{FF2B5EF4-FFF2-40B4-BE49-F238E27FC236}">
                <a16:creationId xmlns:a16="http://schemas.microsoft.com/office/drawing/2014/main" id="{45676B0A-BA10-4F05-B074-D44E2462A716}"/>
              </a:ext>
            </a:extLst>
          </p:cNvPr>
          <p:cNvSpPr/>
          <p:nvPr/>
        </p:nvSpPr>
        <p:spPr>
          <a:xfrm>
            <a:off x="275196" y="9058788"/>
            <a:ext cx="4383713" cy="658730"/>
          </a:xfrm>
          <a:prstGeom prst="rect">
            <a:avLst/>
          </a:prstGeom>
        </p:spPr>
        <p:txBody>
          <a:bodyPr lIns="0" tIns="0" rIns="0" bIns="0" anchor="b" anchorCtr="0">
            <a:noAutofit/>
          </a:bodyPr>
          <a:lstStyle/>
          <a:p>
            <a:r>
              <a:rPr lang="de-DE" sz="800">
                <a:latin typeface="Calibri"/>
                <a:cs typeface="Calibri"/>
              </a:rPr>
              <a:t>Das</a:t>
            </a:r>
            <a:r>
              <a:rPr lang="de-DE" sz="800">
                <a:ea typeface="+mn-lt"/>
                <a:cs typeface="+mn-lt"/>
              </a:rPr>
              <a:t> Projekt „Regionales Zukunftszentrum Sachsen“ wird im Rahmen des Programms „Zukunftszentren“ durch das Bundesministerium für Arbeit und Soziales und die Europäische Union über den Europäischen Sozialfonds Plus (ESF Plus) gefördert.</a:t>
            </a:r>
          </a:p>
        </p:txBody>
      </p:sp>
      <p:sp>
        <p:nvSpPr>
          <p:cNvPr id="51" name="Flussdiagramm: Dokument 1">
            <a:extLst>
              <a:ext uri="{FF2B5EF4-FFF2-40B4-BE49-F238E27FC236}">
                <a16:creationId xmlns:a16="http://schemas.microsoft.com/office/drawing/2014/main" id="{C5EEC9D5-4DA1-4AC2-B6D7-29D9AC72D370}"/>
              </a:ext>
            </a:extLst>
          </p:cNvPr>
          <p:cNvSpPr/>
          <p:nvPr/>
        </p:nvSpPr>
        <p:spPr>
          <a:xfrm rot="10800000">
            <a:off x="3182" y="6676744"/>
            <a:ext cx="6854818" cy="1580480"/>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32052"/>
              <a:gd name="connsiteX1" fmla="*/ 21600 w 21600"/>
              <a:gd name="connsiteY1" fmla="*/ 0 h 32052"/>
              <a:gd name="connsiteX2" fmla="*/ 21579 w 21600"/>
              <a:gd name="connsiteY2" fmla="*/ 32052 h 32052"/>
              <a:gd name="connsiteX3" fmla="*/ 0 w 21600"/>
              <a:gd name="connsiteY3" fmla="*/ 20172 h 32052"/>
              <a:gd name="connsiteX4" fmla="*/ 0 w 21600"/>
              <a:gd name="connsiteY4" fmla="*/ 0 h 32052"/>
              <a:gd name="connsiteX0" fmla="*/ 0 w 21600"/>
              <a:gd name="connsiteY0" fmla="*/ 0 h 32052"/>
              <a:gd name="connsiteX1" fmla="*/ 21600 w 21600"/>
              <a:gd name="connsiteY1" fmla="*/ 0 h 32052"/>
              <a:gd name="connsiteX2" fmla="*/ 21579 w 21600"/>
              <a:gd name="connsiteY2" fmla="*/ 32052 h 32052"/>
              <a:gd name="connsiteX3" fmla="*/ 0 w 21600"/>
              <a:gd name="connsiteY3" fmla="*/ 20172 h 32052"/>
              <a:gd name="connsiteX4" fmla="*/ 0 w 21600"/>
              <a:gd name="connsiteY4" fmla="*/ 0 h 32052"/>
              <a:gd name="connsiteX0" fmla="*/ 0 w 21600"/>
              <a:gd name="connsiteY0" fmla="*/ 0 h 37867"/>
              <a:gd name="connsiteX1" fmla="*/ 21600 w 21600"/>
              <a:gd name="connsiteY1" fmla="*/ 0 h 37867"/>
              <a:gd name="connsiteX2" fmla="*/ 21579 w 21600"/>
              <a:gd name="connsiteY2" fmla="*/ 32052 h 37867"/>
              <a:gd name="connsiteX3" fmla="*/ 0 w 21600"/>
              <a:gd name="connsiteY3" fmla="*/ 37594 h 37867"/>
              <a:gd name="connsiteX4" fmla="*/ 0 w 21600"/>
              <a:gd name="connsiteY4" fmla="*/ 0 h 37867"/>
              <a:gd name="connsiteX0" fmla="*/ 0 w 21600"/>
              <a:gd name="connsiteY0" fmla="*/ 0 h 37594"/>
              <a:gd name="connsiteX1" fmla="*/ 21600 w 21600"/>
              <a:gd name="connsiteY1" fmla="*/ 0 h 37594"/>
              <a:gd name="connsiteX2" fmla="*/ 21579 w 21600"/>
              <a:gd name="connsiteY2" fmla="*/ 32052 h 37594"/>
              <a:gd name="connsiteX3" fmla="*/ 0 w 21600"/>
              <a:gd name="connsiteY3" fmla="*/ 37594 h 37594"/>
              <a:gd name="connsiteX4" fmla="*/ 0 w 21600"/>
              <a:gd name="connsiteY4" fmla="*/ 0 h 37594"/>
              <a:gd name="connsiteX0" fmla="*/ 0 w 21600"/>
              <a:gd name="connsiteY0" fmla="*/ 0 h 37594"/>
              <a:gd name="connsiteX1" fmla="*/ 21600 w 21600"/>
              <a:gd name="connsiteY1" fmla="*/ 0 h 37594"/>
              <a:gd name="connsiteX2" fmla="*/ 21579 w 21600"/>
              <a:gd name="connsiteY2" fmla="*/ 32052 h 37594"/>
              <a:gd name="connsiteX3" fmla="*/ 0 w 21600"/>
              <a:gd name="connsiteY3" fmla="*/ 37594 h 37594"/>
              <a:gd name="connsiteX4" fmla="*/ 0 w 21600"/>
              <a:gd name="connsiteY4" fmla="*/ 0 h 37594"/>
              <a:gd name="connsiteX0" fmla="*/ 0 w 21600"/>
              <a:gd name="connsiteY0" fmla="*/ 0 h 37594"/>
              <a:gd name="connsiteX1" fmla="*/ 21600 w 21600"/>
              <a:gd name="connsiteY1" fmla="*/ 0 h 37594"/>
              <a:gd name="connsiteX2" fmla="*/ 21579 w 21600"/>
              <a:gd name="connsiteY2" fmla="*/ 32052 h 37594"/>
              <a:gd name="connsiteX3" fmla="*/ 0 w 21600"/>
              <a:gd name="connsiteY3" fmla="*/ 37594 h 37594"/>
              <a:gd name="connsiteX4" fmla="*/ 0 w 21600"/>
              <a:gd name="connsiteY4" fmla="*/ 0 h 37594"/>
              <a:gd name="connsiteX0" fmla="*/ 0 w 21600"/>
              <a:gd name="connsiteY0" fmla="*/ 0 h 37594"/>
              <a:gd name="connsiteX1" fmla="*/ 21600 w 21600"/>
              <a:gd name="connsiteY1" fmla="*/ 0 h 37594"/>
              <a:gd name="connsiteX2" fmla="*/ 21579 w 21600"/>
              <a:gd name="connsiteY2" fmla="*/ 32052 h 37594"/>
              <a:gd name="connsiteX3" fmla="*/ 0 w 21600"/>
              <a:gd name="connsiteY3" fmla="*/ 37594 h 37594"/>
              <a:gd name="connsiteX4" fmla="*/ 0 w 21600"/>
              <a:gd name="connsiteY4" fmla="*/ 0 h 37594"/>
              <a:gd name="connsiteX0" fmla="*/ 0 w 21600"/>
              <a:gd name="connsiteY0" fmla="*/ 0 h 37594"/>
              <a:gd name="connsiteX1" fmla="*/ 21600 w 21600"/>
              <a:gd name="connsiteY1" fmla="*/ 0 h 37594"/>
              <a:gd name="connsiteX2" fmla="*/ 21579 w 21600"/>
              <a:gd name="connsiteY2" fmla="*/ 37535 h 37594"/>
              <a:gd name="connsiteX3" fmla="*/ 0 w 21600"/>
              <a:gd name="connsiteY3" fmla="*/ 37594 h 37594"/>
              <a:gd name="connsiteX4" fmla="*/ 0 w 21600"/>
              <a:gd name="connsiteY4" fmla="*/ 0 h 37594"/>
              <a:gd name="connsiteX0" fmla="*/ 0 w 21600"/>
              <a:gd name="connsiteY0" fmla="*/ 0 h 37594"/>
              <a:gd name="connsiteX1" fmla="*/ 21600 w 21600"/>
              <a:gd name="connsiteY1" fmla="*/ 0 h 37594"/>
              <a:gd name="connsiteX2" fmla="*/ 21579 w 21600"/>
              <a:gd name="connsiteY2" fmla="*/ 37535 h 37594"/>
              <a:gd name="connsiteX3" fmla="*/ 0 w 21600"/>
              <a:gd name="connsiteY3" fmla="*/ 37594 h 37594"/>
              <a:gd name="connsiteX4" fmla="*/ 0 w 21600"/>
              <a:gd name="connsiteY4" fmla="*/ 0 h 37594"/>
              <a:gd name="connsiteX0" fmla="*/ 0 w 21600"/>
              <a:gd name="connsiteY0" fmla="*/ 0 h 37594"/>
              <a:gd name="connsiteX1" fmla="*/ 21600 w 21600"/>
              <a:gd name="connsiteY1" fmla="*/ 0 h 37594"/>
              <a:gd name="connsiteX2" fmla="*/ 21579 w 21600"/>
              <a:gd name="connsiteY2" fmla="*/ 37535 h 37594"/>
              <a:gd name="connsiteX3" fmla="*/ 0 w 21600"/>
              <a:gd name="connsiteY3" fmla="*/ 37594 h 37594"/>
              <a:gd name="connsiteX4" fmla="*/ 0 w 21600"/>
              <a:gd name="connsiteY4" fmla="*/ 0 h 37594"/>
              <a:gd name="connsiteX0" fmla="*/ 0 w 21600"/>
              <a:gd name="connsiteY0" fmla="*/ 0 h 37594"/>
              <a:gd name="connsiteX1" fmla="*/ 21600 w 21600"/>
              <a:gd name="connsiteY1" fmla="*/ 0 h 37594"/>
              <a:gd name="connsiteX2" fmla="*/ 21579 w 21600"/>
              <a:gd name="connsiteY2" fmla="*/ 37535 h 37594"/>
              <a:gd name="connsiteX3" fmla="*/ 0 w 21600"/>
              <a:gd name="connsiteY3" fmla="*/ 37594 h 37594"/>
              <a:gd name="connsiteX4" fmla="*/ 0 w 21600"/>
              <a:gd name="connsiteY4" fmla="*/ 0 h 37594"/>
              <a:gd name="connsiteX0" fmla="*/ 21 w 21621"/>
              <a:gd name="connsiteY0" fmla="*/ 0 h 37535"/>
              <a:gd name="connsiteX1" fmla="*/ 21621 w 21621"/>
              <a:gd name="connsiteY1" fmla="*/ 0 h 37535"/>
              <a:gd name="connsiteX2" fmla="*/ 21600 w 21621"/>
              <a:gd name="connsiteY2" fmla="*/ 37535 h 37535"/>
              <a:gd name="connsiteX3" fmla="*/ 0 w 21621"/>
              <a:gd name="connsiteY3" fmla="*/ 31685 h 37535"/>
              <a:gd name="connsiteX4" fmla="*/ 21 w 21621"/>
              <a:gd name="connsiteY4" fmla="*/ 0 h 37535"/>
              <a:gd name="connsiteX0" fmla="*/ 21 w 21621"/>
              <a:gd name="connsiteY0" fmla="*/ 0 h 37535"/>
              <a:gd name="connsiteX1" fmla="*/ 21621 w 21621"/>
              <a:gd name="connsiteY1" fmla="*/ 0 h 37535"/>
              <a:gd name="connsiteX2" fmla="*/ 21600 w 21621"/>
              <a:gd name="connsiteY2" fmla="*/ 37535 h 37535"/>
              <a:gd name="connsiteX3" fmla="*/ 0 w 21621"/>
              <a:gd name="connsiteY3" fmla="*/ 31685 h 37535"/>
              <a:gd name="connsiteX4" fmla="*/ 21 w 21621"/>
              <a:gd name="connsiteY4" fmla="*/ 0 h 37535"/>
              <a:gd name="connsiteX0" fmla="*/ 21 w 21621"/>
              <a:gd name="connsiteY0" fmla="*/ 0 h 37535"/>
              <a:gd name="connsiteX1" fmla="*/ 21621 w 21621"/>
              <a:gd name="connsiteY1" fmla="*/ 0 h 37535"/>
              <a:gd name="connsiteX2" fmla="*/ 21600 w 21621"/>
              <a:gd name="connsiteY2" fmla="*/ 37535 h 37535"/>
              <a:gd name="connsiteX3" fmla="*/ 0 w 21621"/>
              <a:gd name="connsiteY3" fmla="*/ 31685 h 37535"/>
              <a:gd name="connsiteX4" fmla="*/ 21 w 21621"/>
              <a:gd name="connsiteY4" fmla="*/ 0 h 37535"/>
              <a:gd name="connsiteX0" fmla="*/ 21 w 21621"/>
              <a:gd name="connsiteY0" fmla="*/ 0 h 37605"/>
              <a:gd name="connsiteX1" fmla="*/ 21621 w 21621"/>
              <a:gd name="connsiteY1" fmla="*/ 0 h 37605"/>
              <a:gd name="connsiteX2" fmla="*/ 21621 w 21621"/>
              <a:gd name="connsiteY2" fmla="*/ 37605 h 37605"/>
              <a:gd name="connsiteX3" fmla="*/ 0 w 21621"/>
              <a:gd name="connsiteY3" fmla="*/ 31685 h 37605"/>
              <a:gd name="connsiteX4" fmla="*/ 21 w 21621"/>
              <a:gd name="connsiteY4" fmla="*/ 0 h 37605"/>
              <a:gd name="connsiteX0" fmla="*/ 21 w 21621"/>
              <a:gd name="connsiteY0" fmla="*/ 0 h 37605"/>
              <a:gd name="connsiteX1" fmla="*/ 21621 w 21621"/>
              <a:gd name="connsiteY1" fmla="*/ 0 h 37605"/>
              <a:gd name="connsiteX2" fmla="*/ 21621 w 21621"/>
              <a:gd name="connsiteY2" fmla="*/ 37605 h 37605"/>
              <a:gd name="connsiteX3" fmla="*/ 0 w 21621"/>
              <a:gd name="connsiteY3" fmla="*/ 31685 h 37605"/>
              <a:gd name="connsiteX4" fmla="*/ 21 w 21621"/>
              <a:gd name="connsiteY4" fmla="*/ 0 h 37605"/>
              <a:gd name="connsiteX0" fmla="*/ 36 w 21636"/>
              <a:gd name="connsiteY0" fmla="*/ 0 h 37605"/>
              <a:gd name="connsiteX1" fmla="*/ 21636 w 21636"/>
              <a:gd name="connsiteY1" fmla="*/ 0 h 37605"/>
              <a:gd name="connsiteX2" fmla="*/ 21636 w 21636"/>
              <a:gd name="connsiteY2" fmla="*/ 37605 h 37605"/>
              <a:gd name="connsiteX3" fmla="*/ 0 w 21636"/>
              <a:gd name="connsiteY3" fmla="*/ 30281 h 37605"/>
              <a:gd name="connsiteX4" fmla="*/ 36 w 21636"/>
              <a:gd name="connsiteY4" fmla="*/ 0 h 37605"/>
              <a:gd name="connsiteX0" fmla="*/ 36 w 21636"/>
              <a:gd name="connsiteY0" fmla="*/ 0 h 37605"/>
              <a:gd name="connsiteX1" fmla="*/ 21636 w 21636"/>
              <a:gd name="connsiteY1" fmla="*/ 0 h 37605"/>
              <a:gd name="connsiteX2" fmla="*/ 21636 w 21636"/>
              <a:gd name="connsiteY2" fmla="*/ 37605 h 37605"/>
              <a:gd name="connsiteX3" fmla="*/ 0 w 21636"/>
              <a:gd name="connsiteY3" fmla="*/ 30281 h 37605"/>
              <a:gd name="connsiteX4" fmla="*/ 36 w 21636"/>
              <a:gd name="connsiteY4" fmla="*/ 0 h 37605"/>
              <a:gd name="connsiteX0" fmla="*/ 21 w 21621"/>
              <a:gd name="connsiteY0" fmla="*/ 0 h 37605"/>
              <a:gd name="connsiteX1" fmla="*/ 21621 w 21621"/>
              <a:gd name="connsiteY1" fmla="*/ 0 h 37605"/>
              <a:gd name="connsiteX2" fmla="*/ 21621 w 21621"/>
              <a:gd name="connsiteY2" fmla="*/ 37605 h 37605"/>
              <a:gd name="connsiteX3" fmla="*/ 0 w 21621"/>
              <a:gd name="connsiteY3" fmla="*/ 31053 h 37605"/>
              <a:gd name="connsiteX4" fmla="*/ 21 w 21621"/>
              <a:gd name="connsiteY4" fmla="*/ 0 h 37605"/>
              <a:gd name="connsiteX0" fmla="*/ 21 w 21621"/>
              <a:gd name="connsiteY0" fmla="*/ 0 h 37605"/>
              <a:gd name="connsiteX1" fmla="*/ 21621 w 21621"/>
              <a:gd name="connsiteY1" fmla="*/ 0 h 37605"/>
              <a:gd name="connsiteX2" fmla="*/ 21621 w 21621"/>
              <a:gd name="connsiteY2" fmla="*/ 37605 h 37605"/>
              <a:gd name="connsiteX3" fmla="*/ 0 w 21621"/>
              <a:gd name="connsiteY3" fmla="*/ 31053 h 37605"/>
              <a:gd name="connsiteX4" fmla="*/ 21 w 21621"/>
              <a:gd name="connsiteY4" fmla="*/ 0 h 37605"/>
              <a:gd name="connsiteX0" fmla="*/ 2 w 21602"/>
              <a:gd name="connsiteY0" fmla="*/ 0 h 37605"/>
              <a:gd name="connsiteX1" fmla="*/ 21602 w 21602"/>
              <a:gd name="connsiteY1" fmla="*/ 0 h 37605"/>
              <a:gd name="connsiteX2" fmla="*/ 21602 w 21602"/>
              <a:gd name="connsiteY2" fmla="*/ 37605 h 37605"/>
              <a:gd name="connsiteX3" fmla="*/ 12 w 21602"/>
              <a:gd name="connsiteY3" fmla="*/ 31053 h 37605"/>
              <a:gd name="connsiteX4" fmla="*/ 2 w 21602"/>
              <a:gd name="connsiteY4" fmla="*/ 0 h 37605"/>
              <a:gd name="connsiteX0" fmla="*/ 2 w 21602"/>
              <a:gd name="connsiteY0" fmla="*/ 0 h 37605"/>
              <a:gd name="connsiteX1" fmla="*/ 21602 w 21602"/>
              <a:gd name="connsiteY1" fmla="*/ 0 h 37605"/>
              <a:gd name="connsiteX2" fmla="*/ 21602 w 21602"/>
              <a:gd name="connsiteY2" fmla="*/ 37605 h 37605"/>
              <a:gd name="connsiteX3" fmla="*/ 4 w 21602"/>
              <a:gd name="connsiteY3" fmla="*/ 31053 h 37605"/>
              <a:gd name="connsiteX4" fmla="*/ 2 w 21602"/>
              <a:gd name="connsiteY4" fmla="*/ 0 h 37605"/>
              <a:gd name="connsiteX0" fmla="*/ 2 w 21602"/>
              <a:gd name="connsiteY0" fmla="*/ 0 h 37605"/>
              <a:gd name="connsiteX1" fmla="*/ 21602 w 21602"/>
              <a:gd name="connsiteY1" fmla="*/ 0 h 37605"/>
              <a:gd name="connsiteX2" fmla="*/ 21602 w 21602"/>
              <a:gd name="connsiteY2" fmla="*/ 37605 h 37605"/>
              <a:gd name="connsiteX3" fmla="*/ 4 w 21602"/>
              <a:gd name="connsiteY3" fmla="*/ 31053 h 37605"/>
              <a:gd name="connsiteX4" fmla="*/ 2 w 21602"/>
              <a:gd name="connsiteY4" fmla="*/ 0 h 37605"/>
              <a:gd name="connsiteX0" fmla="*/ 2 w 21602"/>
              <a:gd name="connsiteY0" fmla="*/ 0 h 37605"/>
              <a:gd name="connsiteX1" fmla="*/ 21602 w 21602"/>
              <a:gd name="connsiteY1" fmla="*/ 0 h 37605"/>
              <a:gd name="connsiteX2" fmla="*/ 21602 w 21602"/>
              <a:gd name="connsiteY2" fmla="*/ 37605 h 37605"/>
              <a:gd name="connsiteX3" fmla="*/ 4 w 21602"/>
              <a:gd name="connsiteY3" fmla="*/ 31053 h 37605"/>
              <a:gd name="connsiteX4" fmla="*/ 2 w 21602"/>
              <a:gd name="connsiteY4" fmla="*/ 0 h 37605"/>
              <a:gd name="connsiteX0" fmla="*/ 2 w 21602"/>
              <a:gd name="connsiteY0" fmla="*/ 0 h 37605"/>
              <a:gd name="connsiteX1" fmla="*/ 21602 w 21602"/>
              <a:gd name="connsiteY1" fmla="*/ 0 h 37605"/>
              <a:gd name="connsiteX2" fmla="*/ 21602 w 21602"/>
              <a:gd name="connsiteY2" fmla="*/ 37605 h 37605"/>
              <a:gd name="connsiteX3" fmla="*/ 4 w 21602"/>
              <a:gd name="connsiteY3" fmla="*/ 31053 h 37605"/>
              <a:gd name="connsiteX4" fmla="*/ 2 w 21602"/>
              <a:gd name="connsiteY4" fmla="*/ 0 h 37605"/>
              <a:gd name="connsiteX0" fmla="*/ 2 w 21602"/>
              <a:gd name="connsiteY0" fmla="*/ 0 h 37605"/>
              <a:gd name="connsiteX1" fmla="*/ 21602 w 21602"/>
              <a:gd name="connsiteY1" fmla="*/ 0 h 37605"/>
              <a:gd name="connsiteX2" fmla="*/ 21602 w 21602"/>
              <a:gd name="connsiteY2" fmla="*/ 37605 h 37605"/>
              <a:gd name="connsiteX3" fmla="*/ 4 w 21602"/>
              <a:gd name="connsiteY3" fmla="*/ 31053 h 37605"/>
              <a:gd name="connsiteX4" fmla="*/ 2 w 21602"/>
              <a:gd name="connsiteY4" fmla="*/ 0 h 37605"/>
              <a:gd name="connsiteX0" fmla="*/ 2 w 21602"/>
              <a:gd name="connsiteY0" fmla="*/ 0 h 37605"/>
              <a:gd name="connsiteX1" fmla="*/ 21602 w 21602"/>
              <a:gd name="connsiteY1" fmla="*/ 0 h 37605"/>
              <a:gd name="connsiteX2" fmla="*/ 21602 w 21602"/>
              <a:gd name="connsiteY2" fmla="*/ 37605 h 37605"/>
              <a:gd name="connsiteX3" fmla="*/ 4 w 21602"/>
              <a:gd name="connsiteY3" fmla="*/ 31053 h 37605"/>
              <a:gd name="connsiteX4" fmla="*/ 2 w 21602"/>
              <a:gd name="connsiteY4" fmla="*/ 0 h 37605"/>
              <a:gd name="connsiteX0" fmla="*/ 2 w 21602"/>
              <a:gd name="connsiteY0" fmla="*/ 0 h 31053"/>
              <a:gd name="connsiteX1" fmla="*/ 21602 w 21602"/>
              <a:gd name="connsiteY1" fmla="*/ 0 h 31053"/>
              <a:gd name="connsiteX2" fmla="*/ 21562 w 21602"/>
              <a:gd name="connsiteY2" fmla="*/ 27015 h 31053"/>
              <a:gd name="connsiteX3" fmla="*/ 4 w 21602"/>
              <a:gd name="connsiteY3" fmla="*/ 31053 h 31053"/>
              <a:gd name="connsiteX4" fmla="*/ 2 w 21602"/>
              <a:gd name="connsiteY4" fmla="*/ 0 h 31053"/>
              <a:gd name="connsiteX0" fmla="*/ 1 w 21601"/>
              <a:gd name="connsiteY0" fmla="*/ 0 h 27015"/>
              <a:gd name="connsiteX1" fmla="*/ 21601 w 21601"/>
              <a:gd name="connsiteY1" fmla="*/ 0 h 27015"/>
              <a:gd name="connsiteX2" fmla="*/ 21561 w 21601"/>
              <a:gd name="connsiteY2" fmla="*/ 27015 h 27015"/>
              <a:gd name="connsiteX3" fmla="*/ 43 w 21601"/>
              <a:gd name="connsiteY3" fmla="*/ 26136 h 27015"/>
              <a:gd name="connsiteX4" fmla="*/ 1 w 21601"/>
              <a:gd name="connsiteY4" fmla="*/ 0 h 27015"/>
              <a:gd name="connsiteX0" fmla="*/ 1 w 21601"/>
              <a:gd name="connsiteY0" fmla="*/ 0 h 27015"/>
              <a:gd name="connsiteX1" fmla="*/ 21601 w 21601"/>
              <a:gd name="connsiteY1" fmla="*/ 0 h 27015"/>
              <a:gd name="connsiteX2" fmla="*/ 21561 w 21601"/>
              <a:gd name="connsiteY2" fmla="*/ 27015 h 27015"/>
              <a:gd name="connsiteX3" fmla="*/ 43 w 21601"/>
              <a:gd name="connsiteY3" fmla="*/ 26136 h 27015"/>
              <a:gd name="connsiteX4" fmla="*/ 1 w 21601"/>
              <a:gd name="connsiteY4" fmla="*/ 0 h 27015"/>
              <a:gd name="connsiteX0" fmla="*/ 1 w 21601"/>
              <a:gd name="connsiteY0" fmla="*/ 0 h 27015"/>
              <a:gd name="connsiteX1" fmla="*/ 21601 w 21601"/>
              <a:gd name="connsiteY1" fmla="*/ 0 h 27015"/>
              <a:gd name="connsiteX2" fmla="*/ 21561 w 21601"/>
              <a:gd name="connsiteY2" fmla="*/ 27015 h 27015"/>
              <a:gd name="connsiteX3" fmla="*/ 43 w 21601"/>
              <a:gd name="connsiteY3" fmla="*/ 26136 h 27015"/>
              <a:gd name="connsiteX4" fmla="*/ 1 w 21601"/>
              <a:gd name="connsiteY4" fmla="*/ 0 h 27015"/>
              <a:gd name="connsiteX0" fmla="*/ 1 w 21601"/>
              <a:gd name="connsiteY0" fmla="*/ 0 h 27015"/>
              <a:gd name="connsiteX1" fmla="*/ 21601 w 21601"/>
              <a:gd name="connsiteY1" fmla="*/ 0 h 27015"/>
              <a:gd name="connsiteX2" fmla="*/ 21561 w 21601"/>
              <a:gd name="connsiteY2" fmla="*/ 27015 h 27015"/>
              <a:gd name="connsiteX3" fmla="*/ 43 w 21601"/>
              <a:gd name="connsiteY3" fmla="*/ 26136 h 27015"/>
              <a:gd name="connsiteX4" fmla="*/ 1 w 21601"/>
              <a:gd name="connsiteY4" fmla="*/ 0 h 27015"/>
              <a:gd name="connsiteX0" fmla="*/ 38 w 21638"/>
              <a:gd name="connsiteY0" fmla="*/ 0 h 27015"/>
              <a:gd name="connsiteX1" fmla="*/ 21638 w 21638"/>
              <a:gd name="connsiteY1" fmla="*/ 0 h 27015"/>
              <a:gd name="connsiteX2" fmla="*/ 21598 w 21638"/>
              <a:gd name="connsiteY2" fmla="*/ 27015 h 27015"/>
              <a:gd name="connsiteX3" fmla="*/ 0 w 21638"/>
              <a:gd name="connsiteY3" fmla="*/ 23867 h 27015"/>
              <a:gd name="connsiteX4" fmla="*/ 38 w 21638"/>
              <a:gd name="connsiteY4" fmla="*/ 0 h 27015"/>
              <a:gd name="connsiteX0" fmla="*/ 38 w 21638"/>
              <a:gd name="connsiteY0" fmla="*/ 0 h 27015"/>
              <a:gd name="connsiteX1" fmla="*/ 21638 w 21638"/>
              <a:gd name="connsiteY1" fmla="*/ 0 h 27015"/>
              <a:gd name="connsiteX2" fmla="*/ 21598 w 21638"/>
              <a:gd name="connsiteY2" fmla="*/ 27015 h 27015"/>
              <a:gd name="connsiteX3" fmla="*/ 0 w 21638"/>
              <a:gd name="connsiteY3" fmla="*/ 23867 h 27015"/>
              <a:gd name="connsiteX4" fmla="*/ 38 w 21638"/>
              <a:gd name="connsiteY4" fmla="*/ 0 h 27015"/>
              <a:gd name="connsiteX0" fmla="*/ 38 w 21638"/>
              <a:gd name="connsiteY0" fmla="*/ 0 h 27015"/>
              <a:gd name="connsiteX1" fmla="*/ 21638 w 21638"/>
              <a:gd name="connsiteY1" fmla="*/ 0 h 27015"/>
              <a:gd name="connsiteX2" fmla="*/ 21598 w 21638"/>
              <a:gd name="connsiteY2" fmla="*/ 27015 h 27015"/>
              <a:gd name="connsiteX3" fmla="*/ 0 w 21638"/>
              <a:gd name="connsiteY3" fmla="*/ 23867 h 27015"/>
              <a:gd name="connsiteX4" fmla="*/ 38 w 21638"/>
              <a:gd name="connsiteY4" fmla="*/ 0 h 27015"/>
              <a:gd name="connsiteX0" fmla="*/ 38 w 21638"/>
              <a:gd name="connsiteY0" fmla="*/ 0 h 27015"/>
              <a:gd name="connsiteX1" fmla="*/ 21638 w 21638"/>
              <a:gd name="connsiteY1" fmla="*/ 0 h 27015"/>
              <a:gd name="connsiteX2" fmla="*/ 21598 w 21638"/>
              <a:gd name="connsiteY2" fmla="*/ 27015 h 27015"/>
              <a:gd name="connsiteX3" fmla="*/ 0 w 21638"/>
              <a:gd name="connsiteY3" fmla="*/ 23867 h 27015"/>
              <a:gd name="connsiteX4" fmla="*/ 38 w 21638"/>
              <a:gd name="connsiteY4" fmla="*/ 0 h 27015"/>
              <a:gd name="connsiteX0" fmla="*/ 38 w 21638"/>
              <a:gd name="connsiteY0" fmla="*/ 0 h 26500"/>
              <a:gd name="connsiteX1" fmla="*/ 21638 w 21638"/>
              <a:gd name="connsiteY1" fmla="*/ 0 h 26500"/>
              <a:gd name="connsiteX2" fmla="*/ 21598 w 21638"/>
              <a:gd name="connsiteY2" fmla="*/ 26500 h 26500"/>
              <a:gd name="connsiteX3" fmla="*/ 0 w 21638"/>
              <a:gd name="connsiteY3" fmla="*/ 23867 h 26500"/>
              <a:gd name="connsiteX4" fmla="*/ 38 w 21638"/>
              <a:gd name="connsiteY4" fmla="*/ 0 h 26500"/>
              <a:gd name="connsiteX0" fmla="*/ 38 w 21638"/>
              <a:gd name="connsiteY0" fmla="*/ 0 h 27300"/>
              <a:gd name="connsiteX1" fmla="*/ 21638 w 21638"/>
              <a:gd name="connsiteY1" fmla="*/ 0 h 27300"/>
              <a:gd name="connsiteX2" fmla="*/ 21598 w 21638"/>
              <a:gd name="connsiteY2" fmla="*/ 27300 h 27300"/>
              <a:gd name="connsiteX3" fmla="*/ 0 w 21638"/>
              <a:gd name="connsiteY3" fmla="*/ 23867 h 27300"/>
              <a:gd name="connsiteX4" fmla="*/ 38 w 21638"/>
              <a:gd name="connsiteY4" fmla="*/ 0 h 27300"/>
              <a:gd name="connsiteX0" fmla="*/ 38 w 21638"/>
              <a:gd name="connsiteY0" fmla="*/ 0 h 27300"/>
              <a:gd name="connsiteX1" fmla="*/ 21638 w 21638"/>
              <a:gd name="connsiteY1" fmla="*/ 0 h 27300"/>
              <a:gd name="connsiteX2" fmla="*/ 21598 w 21638"/>
              <a:gd name="connsiteY2" fmla="*/ 27300 h 27300"/>
              <a:gd name="connsiteX3" fmla="*/ 0 w 21638"/>
              <a:gd name="connsiteY3" fmla="*/ 23867 h 27300"/>
              <a:gd name="connsiteX4" fmla="*/ 38 w 21638"/>
              <a:gd name="connsiteY4" fmla="*/ 0 h 27300"/>
              <a:gd name="connsiteX0" fmla="*/ 38 w 21638"/>
              <a:gd name="connsiteY0" fmla="*/ 0 h 27300"/>
              <a:gd name="connsiteX1" fmla="*/ 21638 w 21638"/>
              <a:gd name="connsiteY1" fmla="*/ 0 h 27300"/>
              <a:gd name="connsiteX2" fmla="*/ 21598 w 21638"/>
              <a:gd name="connsiteY2" fmla="*/ 27300 h 27300"/>
              <a:gd name="connsiteX3" fmla="*/ 0 w 21638"/>
              <a:gd name="connsiteY3" fmla="*/ 23867 h 27300"/>
              <a:gd name="connsiteX4" fmla="*/ 38 w 21638"/>
              <a:gd name="connsiteY4" fmla="*/ 0 h 27300"/>
              <a:gd name="connsiteX0" fmla="*/ 38 w 21638"/>
              <a:gd name="connsiteY0" fmla="*/ 0 h 27300"/>
              <a:gd name="connsiteX1" fmla="*/ 21638 w 21638"/>
              <a:gd name="connsiteY1" fmla="*/ 0 h 27300"/>
              <a:gd name="connsiteX2" fmla="*/ 21598 w 21638"/>
              <a:gd name="connsiteY2" fmla="*/ 27300 h 27300"/>
              <a:gd name="connsiteX3" fmla="*/ 0 w 21638"/>
              <a:gd name="connsiteY3" fmla="*/ 23867 h 27300"/>
              <a:gd name="connsiteX4" fmla="*/ 38 w 21638"/>
              <a:gd name="connsiteY4" fmla="*/ 0 h 27300"/>
              <a:gd name="connsiteX0" fmla="*/ 2 w 21602"/>
              <a:gd name="connsiteY0" fmla="*/ 0 h 27300"/>
              <a:gd name="connsiteX1" fmla="*/ 21602 w 21602"/>
              <a:gd name="connsiteY1" fmla="*/ 0 h 27300"/>
              <a:gd name="connsiteX2" fmla="*/ 21562 w 21602"/>
              <a:gd name="connsiteY2" fmla="*/ 27300 h 27300"/>
              <a:gd name="connsiteX3" fmla="*/ 4 w 21602"/>
              <a:gd name="connsiteY3" fmla="*/ 22438 h 27300"/>
              <a:gd name="connsiteX4" fmla="*/ 2 w 21602"/>
              <a:gd name="connsiteY4" fmla="*/ 0 h 27300"/>
              <a:gd name="connsiteX0" fmla="*/ 2 w 21602"/>
              <a:gd name="connsiteY0" fmla="*/ 0 h 27300"/>
              <a:gd name="connsiteX1" fmla="*/ 21602 w 21602"/>
              <a:gd name="connsiteY1" fmla="*/ 0 h 27300"/>
              <a:gd name="connsiteX2" fmla="*/ 21562 w 21602"/>
              <a:gd name="connsiteY2" fmla="*/ 27300 h 27300"/>
              <a:gd name="connsiteX3" fmla="*/ 4 w 21602"/>
              <a:gd name="connsiteY3" fmla="*/ 22438 h 27300"/>
              <a:gd name="connsiteX4" fmla="*/ 2 w 21602"/>
              <a:gd name="connsiteY4" fmla="*/ 0 h 27300"/>
              <a:gd name="connsiteX0" fmla="*/ 2 w 21602"/>
              <a:gd name="connsiteY0" fmla="*/ 0 h 27300"/>
              <a:gd name="connsiteX1" fmla="*/ 21602 w 21602"/>
              <a:gd name="connsiteY1" fmla="*/ 0 h 27300"/>
              <a:gd name="connsiteX2" fmla="*/ 21596 w 21602"/>
              <a:gd name="connsiteY2" fmla="*/ 27300 h 27300"/>
              <a:gd name="connsiteX3" fmla="*/ 4 w 21602"/>
              <a:gd name="connsiteY3" fmla="*/ 22438 h 27300"/>
              <a:gd name="connsiteX4" fmla="*/ 2 w 21602"/>
              <a:gd name="connsiteY4" fmla="*/ 0 h 27300"/>
              <a:gd name="connsiteX0" fmla="*/ 2 w 21602"/>
              <a:gd name="connsiteY0" fmla="*/ 0 h 27496"/>
              <a:gd name="connsiteX1" fmla="*/ 21602 w 21602"/>
              <a:gd name="connsiteY1" fmla="*/ 0 h 27496"/>
              <a:gd name="connsiteX2" fmla="*/ 21596 w 21602"/>
              <a:gd name="connsiteY2" fmla="*/ 27496 h 27496"/>
              <a:gd name="connsiteX3" fmla="*/ 4 w 21602"/>
              <a:gd name="connsiteY3" fmla="*/ 22438 h 27496"/>
              <a:gd name="connsiteX4" fmla="*/ 2 w 21602"/>
              <a:gd name="connsiteY4" fmla="*/ 0 h 27496"/>
              <a:gd name="connsiteX0" fmla="*/ 2 w 21602"/>
              <a:gd name="connsiteY0" fmla="*/ 0 h 27496"/>
              <a:gd name="connsiteX1" fmla="*/ 21602 w 21602"/>
              <a:gd name="connsiteY1" fmla="*/ 0 h 27496"/>
              <a:gd name="connsiteX2" fmla="*/ 21596 w 21602"/>
              <a:gd name="connsiteY2" fmla="*/ 27496 h 27496"/>
              <a:gd name="connsiteX3" fmla="*/ 4 w 21602"/>
              <a:gd name="connsiteY3" fmla="*/ 22438 h 27496"/>
              <a:gd name="connsiteX4" fmla="*/ 2 w 21602"/>
              <a:gd name="connsiteY4" fmla="*/ 0 h 27496"/>
              <a:gd name="connsiteX0" fmla="*/ 2 w 21602"/>
              <a:gd name="connsiteY0" fmla="*/ 0 h 27496"/>
              <a:gd name="connsiteX1" fmla="*/ 21602 w 21602"/>
              <a:gd name="connsiteY1" fmla="*/ 0 h 27496"/>
              <a:gd name="connsiteX2" fmla="*/ 21596 w 21602"/>
              <a:gd name="connsiteY2" fmla="*/ 27496 h 27496"/>
              <a:gd name="connsiteX3" fmla="*/ 4 w 21602"/>
              <a:gd name="connsiteY3" fmla="*/ 22438 h 27496"/>
              <a:gd name="connsiteX4" fmla="*/ 2 w 21602"/>
              <a:gd name="connsiteY4" fmla="*/ 0 h 27496"/>
              <a:gd name="connsiteX0" fmla="*/ 2 w 21602"/>
              <a:gd name="connsiteY0" fmla="*/ 0 h 27496"/>
              <a:gd name="connsiteX1" fmla="*/ 21602 w 21602"/>
              <a:gd name="connsiteY1" fmla="*/ 0 h 27496"/>
              <a:gd name="connsiteX2" fmla="*/ 21596 w 21602"/>
              <a:gd name="connsiteY2" fmla="*/ 27496 h 27496"/>
              <a:gd name="connsiteX3" fmla="*/ 4 w 21602"/>
              <a:gd name="connsiteY3" fmla="*/ 22438 h 27496"/>
              <a:gd name="connsiteX4" fmla="*/ 2 w 21602"/>
              <a:gd name="connsiteY4" fmla="*/ 0 h 27496"/>
              <a:gd name="connsiteX0" fmla="*/ 2 w 21602"/>
              <a:gd name="connsiteY0" fmla="*/ 0 h 27496"/>
              <a:gd name="connsiteX1" fmla="*/ 21602 w 21602"/>
              <a:gd name="connsiteY1" fmla="*/ 0 h 27496"/>
              <a:gd name="connsiteX2" fmla="*/ 21596 w 21602"/>
              <a:gd name="connsiteY2" fmla="*/ 27496 h 27496"/>
              <a:gd name="connsiteX3" fmla="*/ 4 w 21602"/>
              <a:gd name="connsiteY3" fmla="*/ 22438 h 27496"/>
              <a:gd name="connsiteX4" fmla="*/ 2 w 21602"/>
              <a:gd name="connsiteY4" fmla="*/ 0 h 27496"/>
              <a:gd name="connsiteX0" fmla="*/ 2 w 21602"/>
              <a:gd name="connsiteY0" fmla="*/ 0 h 27496"/>
              <a:gd name="connsiteX1" fmla="*/ 21602 w 21602"/>
              <a:gd name="connsiteY1" fmla="*/ 0 h 27496"/>
              <a:gd name="connsiteX2" fmla="*/ 21596 w 21602"/>
              <a:gd name="connsiteY2" fmla="*/ 27496 h 27496"/>
              <a:gd name="connsiteX3" fmla="*/ 4 w 21602"/>
              <a:gd name="connsiteY3" fmla="*/ 22652 h 27496"/>
              <a:gd name="connsiteX4" fmla="*/ 2 w 21602"/>
              <a:gd name="connsiteY4" fmla="*/ 0 h 27496"/>
              <a:gd name="connsiteX0" fmla="*/ 2 w 21602"/>
              <a:gd name="connsiteY0" fmla="*/ 0 h 27496"/>
              <a:gd name="connsiteX1" fmla="*/ 21602 w 21602"/>
              <a:gd name="connsiteY1" fmla="*/ 0 h 27496"/>
              <a:gd name="connsiteX2" fmla="*/ 21596 w 21602"/>
              <a:gd name="connsiteY2" fmla="*/ 27496 h 27496"/>
              <a:gd name="connsiteX3" fmla="*/ 4 w 21602"/>
              <a:gd name="connsiteY3" fmla="*/ 22652 h 27496"/>
              <a:gd name="connsiteX4" fmla="*/ 2 w 21602"/>
              <a:gd name="connsiteY4" fmla="*/ 0 h 27496"/>
              <a:gd name="connsiteX0" fmla="*/ 2 w 21602"/>
              <a:gd name="connsiteY0" fmla="*/ 0 h 27496"/>
              <a:gd name="connsiteX1" fmla="*/ 21602 w 21602"/>
              <a:gd name="connsiteY1" fmla="*/ 0 h 27496"/>
              <a:gd name="connsiteX2" fmla="*/ 21596 w 21602"/>
              <a:gd name="connsiteY2" fmla="*/ 27496 h 27496"/>
              <a:gd name="connsiteX3" fmla="*/ 4 w 21602"/>
              <a:gd name="connsiteY3" fmla="*/ 22652 h 27496"/>
              <a:gd name="connsiteX4" fmla="*/ 2 w 21602"/>
              <a:gd name="connsiteY4" fmla="*/ 0 h 27496"/>
              <a:gd name="connsiteX0" fmla="*/ 2 w 21602"/>
              <a:gd name="connsiteY0" fmla="*/ 0 h 27496"/>
              <a:gd name="connsiteX1" fmla="*/ 21602 w 21602"/>
              <a:gd name="connsiteY1" fmla="*/ 0 h 27496"/>
              <a:gd name="connsiteX2" fmla="*/ 21596 w 21602"/>
              <a:gd name="connsiteY2" fmla="*/ 27496 h 27496"/>
              <a:gd name="connsiteX3" fmla="*/ 4 w 21602"/>
              <a:gd name="connsiteY3" fmla="*/ 22652 h 27496"/>
              <a:gd name="connsiteX4" fmla="*/ 2 w 21602"/>
              <a:gd name="connsiteY4" fmla="*/ 0 h 27496"/>
              <a:gd name="connsiteX0" fmla="*/ 2 w 21602"/>
              <a:gd name="connsiteY0" fmla="*/ 0 h 27496"/>
              <a:gd name="connsiteX1" fmla="*/ 21602 w 21602"/>
              <a:gd name="connsiteY1" fmla="*/ 0 h 27496"/>
              <a:gd name="connsiteX2" fmla="*/ 21596 w 21602"/>
              <a:gd name="connsiteY2" fmla="*/ 27496 h 27496"/>
              <a:gd name="connsiteX3" fmla="*/ 4 w 21602"/>
              <a:gd name="connsiteY3" fmla="*/ 22652 h 27496"/>
              <a:gd name="connsiteX4" fmla="*/ 2 w 21602"/>
              <a:gd name="connsiteY4" fmla="*/ 0 h 27496"/>
              <a:gd name="connsiteX0" fmla="*/ 2 w 21602"/>
              <a:gd name="connsiteY0" fmla="*/ 0 h 28096"/>
              <a:gd name="connsiteX1" fmla="*/ 21602 w 21602"/>
              <a:gd name="connsiteY1" fmla="*/ 0 h 28096"/>
              <a:gd name="connsiteX2" fmla="*/ 21596 w 21602"/>
              <a:gd name="connsiteY2" fmla="*/ 28096 h 28096"/>
              <a:gd name="connsiteX3" fmla="*/ 4 w 21602"/>
              <a:gd name="connsiteY3" fmla="*/ 22652 h 28096"/>
              <a:gd name="connsiteX4" fmla="*/ 2 w 21602"/>
              <a:gd name="connsiteY4" fmla="*/ 0 h 28096"/>
              <a:gd name="connsiteX0" fmla="*/ 2 w 21602"/>
              <a:gd name="connsiteY0" fmla="*/ 0 h 28096"/>
              <a:gd name="connsiteX1" fmla="*/ 21602 w 21602"/>
              <a:gd name="connsiteY1" fmla="*/ 0 h 28096"/>
              <a:gd name="connsiteX2" fmla="*/ 21596 w 21602"/>
              <a:gd name="connsiteY2" fmla="*/ 28096 h 28096"/>
              <a:gd name="connsiteX3" fmla="*/ 4 w 21602"/>
              <a:gd name="connsiteY3" fmla="*/ 22652 h 28096"/>
              <a:gd name="connsiteX4" fmla="*/ 2 w 21602"/>
              <a:gd name="connsiteY4" fmla="*/ 0 h 28096"/>
              <a:gd name="connsiteX0" fmla="*/ 2 w 21602"/>
              <a:gd name="connsiteY0" fmla="*/ 0 h 28096"/>
              <a:gd name="connsiteX1" fmla="*/ 21602 w 21602"/>
              <a:gd name="connsiteY1" fmla="*/ 0 h 28096"/>
              <a:gd name="connsiteX2" fmla="*/ 21596 w 21602"/>
              <a:gd name="connsiteY2" fmla="*/ 28096 h 28096"/>
              <a:gd name="connsiteX3" fmla="*/ 4 w 21602"/>
              <a:gd name="connsiteY3" fmla="*/ 23791 h 28096"/>
              <a:gd name="connsiteX4" fmla="*/ 2 w 21602"/>
              <a:gd name="connsiteY4" fmla="*/ 0 h 28096"/>
              <a:gd name="connsiteX0" fmla="*/ 2 w 21602"/>
              <a:gd name="connsiteY0" fmla="*/ 0 h 28096"/>
              <a:gd name="connsiteX1" fmla="*/ 21602 w 21602"/>
              <a:gd name="connsiteY1" fmla="*/ 0 h 28096"/>
              <a:gd name="connsiteX2" fmla="*/ 21596 w 21602"/>
              <a:gd name="connsiteY2" fmla="*/ 28096 h 28096"/>
              <a:gd name="connsiteX3" fmla="*/ 4 w 21602"/>
              <a:gd name="connsiteY3" fmla="*/ 23791 h 28096"/>
              <a:gd name="connsiteX4" fmla="*/ 2 w 21602"/>
              <a:gd name="connsiteY4" fmla="*/ 0 h 28096"/>
              <a:gd name="connsiteX0" fmla="*/ 1 w 21601"/>
              <a:gd name="connsiteY0" fmla="*/ 0 h 28096"/>
              <a:gd name="connsiteX1" fmla="*/ 21601 w 21601"/>
              <a:gd name="connsiteY1" fmla="*/ 0 h 28096"/>
              <a:gd name="connsiteX2" fmla="*/ 21595 w 21601"/>
              <a:gd name="connsiteY2" fmla="*/ 28096 h 28096"/>
              <a:gd name="connsiteX3" fmla="*/ 48 w 21601"/>
              <a:gd name="connsiteY3" fmla="*/ 23762 h 28096"/>
              <a:gd name="connsiteX4" fmla="*/ 1 w 21601"/>
              <a:gd name="connsiteY4" fmla="*/ 0 h 28096"/>
              <a:gd name="connsiteX0" fmla="*/ 1 w 21601"/>
              <a:gd name="connsiteY0" fmla="*/ 0 h 29079"/>
              <a:gd name="connsiteX1" fmla="*/ 21601 w 21601"/>
              <a:gd name="connsiteY1" fmla="*/ 0 h 29079"/>
              <a:gd name="connsiteX2" fmla="*/ 21595 w 21601"/>
              <a:gd name="connsiteY2" fmla="*/ 29079 h 29079"/>
              <a:gd name="connsiteX3" fmla="*/ 48 w 21601"/>
              <a:gd name="connsiteY3" fmla="*/ 23762 h 29079"/>
              <a:gd name="connsiteX4" fmla="*/ 1 w 21601"/>
              <a:gd name="connsiteY4" fmla="*/ 0 h 29079"/>
              <a:gd name="connsiteX0" fmla="*/ 1 w 21601"/>
              <a:gd name="connsiteY0" fmla="*/ 0 h 23762"/>
              <a:gd name="connsiteX1" fmla="*/ 21601 w 21601"/>
              <a:gd name="connsiteY1" fmla="*/ 0 h 23762"/>
              <a:gd name="connsiteX2" fmla="*/ 21567 w 21601"/>
              <a:gd name="connsiteY2" fmla="*/ 22010 h 23762"/>
              <a:gd name="connsiteX3" fmla="*/ 48 w 21601"/>
              <a:gd name="connsiteY3" fmla="*/ 23762 h 23762"/>
              <a:gd name="connsiteX4" fmla="*/ 1 w 21601"/>
              <a:gd name="connsiteY4" fmla="*/ 0 h 23762"/>
              <a:gd name="connsiteX0" fmla="*/ 1 w 21601"/>
              <a:gd name="connsiteY0" fmla="*/ 0 h 23762"/>
              <a:gd name="connsiteX1" fmla="*/ 21601 w 21601"/>
              <a:gd name="connsiteY1" fmla="*/ 0 h 23762"/>
              <a:gd name="connsiteX2" fmla="*/ 21567 w 21601"/>
              <a:gd name="connsiteY2" fmla="*/ 22010 h 23762"/>
              <a:gd name="connsiteX3" fmla="*/ 48 w 21601"/>
              <a:gd name="connsiteY3" fmla="*/ 23762 h 23762"/>
              <a:gd name="connsiteX4" fmla="*/ 1 w 21601"/>
              <a:gd name="connsiteY4" fmla="*/ 0 h 23762"/>
              <a:gd name="connsiteX0" fmla="*/ 1 w 21601"/>
              <a:gd name="connsiteY0" fmla="*/ 0 h 27483"/>
              <a:gd name="connsiteX1" fmla="*/ 21601 w 21601"/>
              <a:gd name="connsiteY1" fmla="*/ 0 h 27483"/>
              <a:gd name="connsiteX2" fmla="*/ 21567 w 21601"/>
              <a:gd name="connsiteY2" fmla="*/ 22010 h 27483"/>
              <a:gd name="connsiteX3" fmla="*/ 76 w 21601"/>
              <a:gd name="connsiteY3" fmla="*/ 27483 h 27483"/>
              <a:gd name="connsiteX4" fmla="*/ 1 w 21601"/>
              <a:gd name="connsiteY4" fmla="*/ 0 h 27483"/>
              <a:gd name="connsiteX0" fmla="*/ 1 w 21601"/>
              <a:gd name="connsiteY0" fmla="*/ 0 h 27483"/>
              <a:gd name="connsiteX1" fmla="*/ 21601 w 21601"/>
              <a:gd name="connsiteY1" fmla="*/ 0 h 27483"/>
              <a:gd name="connsiteX2" fmla="*/ 21567 w 21601"/>
              <a:gd name="connsiteY2" fmla="*/ 22010 h 27483"/>
              <a:gd name="connsiteX3" fmla="*/ 76 w 21601"/>
              <a:gd name="connsiteY3" fmla="*/ 27483 h 27483"/>
              <a:gd name="connsiteX4" fmla="*/ 1 w 21601"/>
              <a:gd name="connsiteY4" fmla="*/ 0 h 27483"/>
              <a:gd name="connsiteX0" fmla="*/ 1 w 21601"/>
              <a:gd name="connsiteY0" fmla="*/ 0 h 27483"/>
              <a:gd name="connsiteX1" fmla="*/ 21601 w 21601"/>
              <a:gd name="connsiteY1" fmla="*/ 0 h 27483"/>
              <a:gd name="connsiteX2" fmla="*/ 21567 w 21601"/>
              <a:gd name="connsiteY2" fmla="*/ 22010 h 27483"/>
              <a:gd name="connsiteX3" fmla="*/ 76 w 21601"/>
              <a:gd name="connsiteY3" fmla="*/ 27483 h 27483"/>
              <a:gd name="connsiteX4" fmla="*/ 1 w 21601"/>
              <a:gd name="connsiteY4" fmla="*/ 0 h 27483"/>
              <a:gd name="connsiteX0" fmla="*/ 1 w 21601"/>
              <a:gd name="connsiteY0" fmla="*/ 0 h 27483"/>
              <a:gd name="connsiteX1" fmla="*/ 21601 w 21601"/>
              <a:gd name="connsiteY1" fmla="*/ 0 h 27483"/>
              <a:gd name="connsiteX2" fmla="*/ 21567 w 21601"/>
              <a:gd name="connsiteY2" fmla="*/ 22010 h 27483"/>
              <a:gd name="connsiteX3" fmla="*/ 76 w 21601"/>
              <a:gd name="connsiteY3" fmla="*/ 27483 h 27483"/>
              <a:gd name="connsiteX4" fmla="*/ 1 w 21601"/>
              <a:gd name="connsiteY4" fmla="*/ 0 h 27483"/>
              <a:gd name="connsiteX0" fmla="*/ 1 w 21601"/>
              <a:gd name="connsiteY0" fmla="*/ 0 h 27483"/>
              <a:gd name="connsiteX1" fmla="*/ 21601 w 21601"/>
              <a:gd name="connsiteY1" fmla="*/ 0 h 27483"/>
              <a:gd name="connsiteX2" fmla="*/ 21543 w 21601"/>
              <a:gd name="connsiteY2" fmla="*/ 17380 h 27483"/>
              <a:gd name="connsiteX3" fmla="*/ 76 w 21601"/>
              <a:gd name="connsiteY3" fmla="*/ 27483 h 27483"/>
              <a:gd name="connsiteX4" fmla="*/ 1 w 21601"/>
              <a:gd name="connsiteY4" fmla="*/ 0 h 27483"/>
              <a:gd name="connsiteX0" fmla="*/ 1 w 21601"/>
              <a:gd name="connsiteY0" fmla="*/ 0 h 27483"/>
              <a:gd name="connsiteX1" fmla="*/ 21601 w 21601"/>
              <a:gd name="connsiteY1" fmla="*/ 0 h 27483"/>
              <a:gd name="connsiteX2" fmla="*/ 21543 w 21601"/>
              <a:gd name="connsiteY2" fmla="*/ 17380 h 27483"/>
              <a:gd name="connsiteX3" fmla="*/ 76 w 21601"/>
              <a:gd name="connsiteY3" fmla="*/ 27483 h 27483"/>
              <a:gd name="connsiteX4" fmla="*/ 1 w 21601"/>
              <a:gd name="connsiteY4" fmla="*/ 0 h 27483"/>
              <a:gd name="connsiteX0" fmla="*/ 21 w 21621"/>
              <a:gd name="connsiteY0" fmla="*/ 0 h 28034"/>
              <a:gd name="connsiteX1" fmla="*/ 21621 w 21621"/>
              <a:gd name="connsiteY1" fmla="*/ 0 h 28034"/>
              <a:gd name="connsiteX2" fmla="*/ 21563 w 21621"/>
              <a:gd name="connsiteY2" fmla="*/ 17380 h 28034"/>
              <a:gd name="connsiteX3" fmla="*/ 0 w 21621"/>
              <a:gd name="connsiteY3" fmla="*/ 28034 h 28034"/>
              <a:gd name="connsiteX4" fmla="*/ 21 w 21621"/>
              <a:gd name="connsiteY4" fmla="*/ 0 h 28034"/>
              <a:gd name="connsiteX0" fmla="*/ 1 w 21601"/>
              <a:gd name="connsiteY0" fmla="*/ 0 h 28034"/>
              <a:gd name="connsiteX1" fmla="*/ 21601 w 21601"/>
              <a:gd name="connsiteY1" fmla="*/ 0 h 28034"/>
              <a:gd name="connsiteX2" fmla="*/ 21543 w 21601"/>
              <a:gd name="connsiteY2" fmla="*/ 17380 h 28034"/>
              <a:gd name="connsiteX3" fmla="*/ 76 w 21601"/>
              <a:gd name="connsiteY3" fmla="*/ 28034 h 28034"/>
              <a:gd name="connsiteX4" fmla="*/ 1 w 21601"/>
              <a:gd name="connsiteY4" fmla="*/ 0 h 28034"/>
              <a:gd name="connsiteX0" fmla="*/ 1 w 21601"/>
              <a:gd name="connsiteY0" fmla="*/ 0 h 28034"/>
              <a:gd name="connsiteX1" fmla="*/ 21601 w 21601"/>
              <a:gd name="connsiteY1" fmla="*/ 0 h 28034"/>
              <a:gd name="connsiteX2" fmla="*/ 21543 w 21601"/>
              <a:gd name="connsiteY2" fmla="*/ 17380 h 28034"/>
              <a:gd name="connsiteX3" fmla="*/ 76 w 21601"/>
              <a:gd name="connsiteY3" fmla="*/ 28034 h 28034"/>
              <a:gd name="connsiteX4" fmla="*/ 1 w 21601"/>
              <a:gd name="connsiteY4" fmla="*/ 0 h 28034"/>
              <a:gd name="connsiteX0" fmla="*/ 1 w 21601"/>
              <a:gd name="connsiteY0" fmla="*/ 0 h 28034"/>
              <a:gd name="connsiteX1" fmla="*/ 21601 w 21601"/>
              <a:gd name="connsiteY1" fmla="*/ 0 h 28034"/>
              <a:gd name="connsiteX2" fmla="*/ 21543 w 21601"/>
              <a:gd name="connsiteY2" fmla="*/ 17380 h 28034"/>
              <a:gd name="connsiteX3" fmla="*/ 76 w 21601"/>
              <a:gd name="connsiteY3" fmla="*/ 28034 h 28034"/>
              <a:gd name="connsiteX4" fmla="*/ 1 w 21601"/>
              <a:gd name="connsiteY4" fmla="*/ 0 h 28034"/>
              <a:gd name="connsiteX0" fmla="*/ 1 w 21601"/>
              <a:gd name="connsiteY0" fmla="*/ 0 h 28034"/>
              <a:gd name="connsiteX1" fmla="*/ 21601 w 21601"/>
              <a:gd name="connsiteY1" fmla="*/ 0 h 28034"/>
              <a:gd name="connsiteX2" fmla="*/ 21543 w 21601"/>
              <a:gd name="connsiteY2" fmla="*/ 17380 h 28034"/>
              <a:gd name="connsiteX3" fmla="*/ 76 w 21601"/>
              <a:gd name="connsiteY3" fmla="*/ 28034 h 28034"/>
              <a:gd name="connsiteX4" fmla="*/ 1 w 21601"/>
              <a:gd name="connsiteY4" fmla="*/ 0 h 28034"/>
              <a:gd name="connsiteX0" fmla="*/ 1 w 21601"/>
              <a:gd name="connsiteY0" fmla="*/ 0 h 28034"/>
              <a:gd name="connsiteX1" fmla="*/ 21601 w 21601"/>
              <a:gd name="connsiteY1" fmla="*/ 0 h 28034"/>
              <a:gd name="connsiteX2" fmla="*/ 21543 w 21601"/>
              <a:gd name="connsiteY2" fmla="*/ 17380 h 28034"/>
              <a:gd name="connsiteX3" fmla="*/ 76 w 21601"/>
              <a:gd name="connsiteY3" fmla="*/ 28034 h 28034"/>
              <a:gd name="connsiteX4" fmla="*/ 1 w 21601"/>
              <a:gd name="connsiteY4" fmla="*/ 0 h 28034"/>
              <a:gd name="connsiteX0" fmla="*/ 1 w 21601"/>
              <a:gd name="connsiteY0" fmla="*/ 0 h 28034"/>
              <a:gd name="connsiteX1" fmla="*/ 21601 w 21601"/>
              <a:gd name="connsiteY1" fmla="*/ 0 h 28034"/>
              <a:gd name="connsiteX2" fmla="*/ 21592 w 21601"/>
              <a:gd name="connsiteY2" fmla="*/ 17380 h 28034"/>
              <a:gd name="connsiteX3" fmla="*/ 76 w 21601"/>
              <a:gd name="connsiteY3" fmla="*/ 28034 h 28034"/>
              <a:gd name="connsiteX4" fmla="*/ 1 w 21601"/>
              <a:gd name="connsiteY4" fmla="*/ 0 h 28034"/>
              <a:gd name="connsiteX0" fmla="*/ 1 w 21601"/>
              <a:gd name="connsiteY0" fmla="*/ 0 h 28034"/>
              <a:gd name="connsiteX1" fmla="*/ 21601 w 21601"/>
              <a:gd name="connsiteY1" fmla="*/ 0 h 28034"/>
              <a:gd name="connsiteX2" fmla="*/ 21592 w 21601"/>
              <a:gd name="connsiteY2" fmla="*/ 17380 h 28034"/>
              <a:gd name="connsiteX3" fmla="*/ 76 w 21601"/>
              <a:gd name="connsiteY3" fmla="*/ 28034 h 28034"/>
              <a:gd name="connsiteX4" fmla="*/ 1 w 21601"/>
              <a:gd name="connsiteY4" fmla="*/ 0 h 28034"/>
              <a:gd name="connsiteX0" fmla="*/ 1 w 21592"/>
              <a:gd name="connsiteY0" fmla="*/ 0 h 28034"/>
              <a:gd name="connsiteX1" fmla="*/ 21589 w 21592"/>
              <a:gd name="connsiteY1" fmla="*/ 0 h 28034"/>
              <a:gd name="connsiteX2" fmla="*/ 21592 w 21592"/>
              <a:gd name="connsiteY2" fmla="*/ 17380 h 28034"/>
              <a:gd name="connsiteX3" fmla="*/ 76 w 21592"/>
              <a:gd name="connsiteY3" fmla="*/ 28034 h 28034"/>
              <a:gd name="connsiteX4" fmla="*/ 1 w 21592"/>
              <a:gd name="connsiteY4" fmla="*/ 0 h 28034"/>
              <a:gd name="connsiteX0" fmla="*/ 23 w 21516"/>
              <a:gd name="connsiteY0" fmla="*/ 0 h 28034"/>
              <a:gd name="connsiteX1" fmla="*/ 21513 w 21516"/>
              <a:gd name="connsiteY1" fmla="*/ 0 h 28034"/>
              <a:gd name="connsiteX2" fmla="*/ 21516 w 21516"/>
              <a:gd name="connsiteY2" fmla="*/ 17380 h 28034"/>
              <a:gd name="connsiteX3" fmla="*/ 0 w 21516"/>
              <a:gd name="connsiteY3" fmla="*/ 28034 h 28034"/>
              <a:gd name="connsiteX4" fmla="*/ 23 w 21516"/>
              <a:gd name="connsiteY4" fmla="*/ 0 h 28034"/>
              <a:gd name="connsiteX0" fmla="*/ 1 w 21531"/>
              <a:gd name="connsiteY0" fmla="*/ 0 h 28034"/>
              <a:gd name="connsiteX1" fmla="*/ 21528 w 21531"/>
              <a:gd name="connsiteY1" fmla="*/ 0 h 28034"/>
              <a:gd name="connsiteX2" fmla="*/ 21531 w 21531"/>
              <a:gd name="connsiteY2" fmla="*/ 17380 h 28034"/>
              <a:gd name="connsiteX3" fmla="*/ 15 w 21531"/>
              <a:gd name="connsiteY3" fmla="*/ 28034 h 28034"/>
              <a:gd name="connsiteX4" fmla="*/ 1 w 21531"/>
              <a:gd name="connsiteY4" fmla="*/ 0 h 28034"/>
              <a:gd name="connsiteX0" fmla="*/ 1 w 21531"/>
              <a:gd name="connsiteY0" fmla="*/ 0 h 28034"/>
              <a:gd name="connsiteX1" fmla="*/ 21528 w 21531"/>
              <a:gd name="connsiteY1" fmla="*/ 0 h 28034"/>
              <a:gd name="connsiteX2" fmla="*/ 21531 w 21531"/>
              <a:gd name="connsiteY2" fmla="*/ 17380 h 28034"/>
              <a:gd name="connsiteX3" fmla="*/ 15 w 21531"/>
              <a:gd name="connsiteY3" fmla="*/ 28034 h 28034"/>
              <a:gd name="connsiteX4" fmla="*/ 1 w 21531"/>
              <a:gd name="connsiteY4" fmla="*/ 0 h 28034"/>
              <a:gd name="connsiteX0" fmla="*/ 1 w 21531"/>
              <a:gd name="connsiteY0" fmla="*/ 0 h 28034"/>
              <a:gd name="connsiteX1" fmla="*/ 21528 w 21531"/>
              <a:gd name="connsiteY1" fmla="*/ 0 h 28034"/>
              <a:gd name="connsiteX2" fmla="*/ 21531 w 21531"/>
              <a:gd name="connsiteY2" fmla="*/ 17380 h 28034"/>
              <a:gd name="connsiteX3" fmla="*/ 15 w 21531"/>
              <a:gd name="connsiteY3" fmla="*/ 28034 h 28034"/>
              <a:gd name="connsiteX4" fmla="*/ 1 w 21531"/>
              <a:gd name="connsiteY4" fmla="*/ 0 h 28034"/>
              <a:gd name="connsiteX0" fmla="*/ 1 w 21531"/>
              <a:gd name="connsiteY0" fmla="*/ 0 h 28034"/>
              <a:gd name="connsiteX1" fmla="*/ 21528 w 21531"/>
              <a:gd name="connsiteY1" fmla="*/ 0 h 28034"/>
              <a:gd name="connsiteX2" fmla="*/ 21531 w 21531"/>
              <a:gd name="connsiteY2" fmla="*/ 17380 h 28034"/>
              <a:gd name="connsiteX3" fmla="*/ 15 w 21531"/>
              <a:gd name="connsiteY3" fmla="*/ 28034 h 28034"/>
              <a:gd name="connsiteX4" fmla="*/ 1 w 21531"/>
              <a:gd name="connsiteY4" fmla="*/ 0 h 28034"/>
              <a:gd name="connsiteX0" fmla="*/ 1 w 21531"/>
              <a:gd name="connsiteY0" fmla="*/ 0 h 30352"/>
              <a:gd name="connsiteX1" fmla="*/ 21528 w 21531"/>
              <a:gd name="connsiteY1" fmla="*/ 0 h 30352"/>
              <a:gd name="connsiteX2" fmla="*/ 21531 w 21531"/>
              <a:gd name="connsiteY2" fmla="*/ 17380 h 30352"/>
              <a:gd name="connsiteX3" fmla="*/ 15 w 21531"/>
              <a:gd name="connsiteY3" fmla="*/ 30352 h 30352"/>
              <a:gd name="connsiteX4" fmla="*/ 1 w 21531"/>
              <a:gd name="connsiteY4" fmla="*/ 0 h 30352"/>
              <a:gd name="connsiteX0" fmla="*/ 3 w 21533"/>
              <a:gd name="connsiteY0" fmla="*/ 0 h 31600"/>
              <a:gd name="connsiteX1" fmla="*/ 21530 w 21533"/>
              <a:gd name="connsiteY1" fmla="*/ 0 h 31600"/>
              <a:gd name="connsiteX2" fmla="*/ 21533 w 21533"/>
              <a:gd name="connsiteY2" fmla="*/ 17380 h 31600"/>
              <a:gd name="connsiteX3" fmla="*/ 0 w 21533"/>
              <a:gd name="connsiteY3" fmla="*/ 31600 h 31600"/>
              <a:gd name="connsiteX4" fmla="*/ 3 w 21533"/>
              <a:gd name="connsiteY4" fmla="*/ 0 h 31600"/>
              <a:gd name="connsiteX0" fmla="*/ 3 w 21533"/>
              <a:gd name="connsiteY0" fmla="*/ 0 h 31600"/>
              <a:gd name="connsiteX1" fmla="*/ 21530 w 21533"/>
              <a:gd name="connsiteY1" fmla="*/ 0 h 31600"/>
              <a:gd name="connsiteX2" fmla="*/ 21533 w 21533"/>
              <a:gd name="connsiteY2" fmla="*/ 17380 h 31600"/>
              <a:gd name="connsiteX3" fmla="*/ 0 w 21533"/>
              <a:gd name="connsiteY3" fmla="*/ 31600 h 31600"/>
              <a:gd name="connsiteX4" fmla="*/ 3 w 21533"/>
              <a:gd name="connsiteY4" fmla="*/ 0 h 31600"/>
              <a:gd name="connsiteX0" fmla="*/ 3 w 21530"/>
              <a:gd name="connsiteY0" fmla="*/ 0 h 31600"/>
              <a:gd name="connsiteX1" fmla="*/ 21530 w 21530"/>
              <a:gd name="connsiteY1" fmla="*/ 0 h 31600"/>
              <a:gd name="connsiteX2" fmla="*/ 21498 w 21530"/>
              <a:gd name="connsiteY2" fmla="*/ 16756 h 31600"/>
              <a:gd name="connsiteX3" fmla="*/ 0 w 21530"/>
              <a:gd name="connsiteY3" fmla="*/ 31600 h 31600"/>
              <a:gd name="connsiteX4" fmla="*/ 3 w 21530"/>
              <a:gd name="connsiteY4" fmla="*/ 0 h 31600"/>
              <a:gd name="connsiteX0" fmla="*/ 3 w 21530"/>
              <a:gd name="connsiteY0" fmla="*/ 0 h 31600"/>
              <a:gd name="connsiteX1" fmla="*/ 21530 w 21530"/>
              <a:gd name="connsiteY1" fmla="*/ 0 h 31600"/>
              <a:gd name="connsiteX2" fmla="*/ 21515 w 21530"/>
              <a:gd name="connsiteY2" fmla="*/ 16845 h 31600"/>
              <a:gd name="connsiteX3" fmla="*/ 0 w 21530"/>
              <a:gd name="connsiteY3" fmla="*/ 31600 h 31600"/>
              <a:gd name="connsiteX4" fmla="*/ 3 w 21530"/>
              <a:gd name="connsiteY4" fmla="*/ 0 h 31600"/>
              <a:gd name="connsiteX0" fmla="*/ 3 w 21530"/>
              <a:gd name="connsiteY0" fmla="*/ 0 h 31600"/>
              <a:gd name="connsiteX1" fmla="*/ 21530 w 21530"/>
              <a:gd name="connsiteY1" fmla="*/ 0 h 31600"/>
              <a:gd name="connsiteX2" fmla="*/ 21515 w 21530"/>
              <a:gd name="connsiteY2" fmla="*/ 16845 h 31600"/>
              <a:gd name="connsiteX3" fmla="*/ 0 w 21530"/>
              <a:gd name="connsiteY3" fmla="*/ 31600 h 31600"/>
              <a:gd name="connsiteX4" fmla="*/ 3 w 21530"/>
              <a:gd name="connsiteY4" fmla="*/ 0 h 31600"/>
              <a:gd name="connsiteX0" fmla="*/ 3 w 21530"/>
              <a:gd name="connsiteY0" fmla="*/ 0 h 31600"/>
              <a:gd name="connsiteX1" fmla="*/ 21530 w 21530"/>
              <a:gd name="connsiteY1" fmla="*/ 0 h 31600"/>
              <a:gd name="connsiteX2" fmla="*/ 21515 w 21530"/>
              <a:gd name="connsiteY2" fmla="*/ 16845 h 31600"/>
              <a:gd name="connsiteX3" fmla="*/ 0 w 21530"/>
              <a:gd name="connsiteY3" fmla="*/ 31600 h 31600"/>
              <a:gd name="connsiteX4" fmla="*/ 3 w 21530"/>
              <a:gd name="connsiteY4" fmla="*/ 0 h 31600"/>
              <a:gd name="connsiteX0" fmla="*/ 3 w 21530"/>
              <a:gd name="connsiteY0" fmla="*/ 0 h 31600"/>
              <a:gd name="connsiteX1" fmla="*/ 21530 w 21530"/>
              <a:gd name="connsiteY1" fmla="*/ 0 h 31600"/>
              <a:gd name="connsiteX2" fmla="*/ 21515 w 21530"/>
              <a:gd name="connsiteY2" fmla="*/ 16845 h 31600"/>
              <a:gd name="connsiteX3" fmla="*/ 0 w 21530"/>
              <a:gd name="connsiteY3" fmla="*/ 31600 h 31600"/>
              <a:gd name="connsiteX4" fmla="*/ 3 w 21530"/>
              <a:gd name="connsiteY4" fmla="*/ 0 h 31600"/>
              <a:gd name="connsiteX0" fmla="*/ 3 w 21530"/>
              <a:gd name="connsiteY0" fmla="*/ 0 h 29393"/>
              <a:gd name="connsiteX1" fmla="*/ 21530 w 21530"/>
              <a:gd name="connsiteY1" fmla="*/ 0 h 29393"/>
              <a:gd name="connsiteX2" fmla="*/ 21515 w 21530"/>
              <a:gd name="connsiteY2" fmla="*/ 16845 h 29393"/>
              <a:gd name="connsiteX3" fmla="*/ 0 w 21530"/>
              <a:gd name="connsiteY3" fmla="*/ 29393 h 29393"/>
              <a:gd name="connsiteX4" fmla="*/ 3 w 21530"/>
              <a:gd name="connsiteY4" fmla="*/ 0 h 29393"/>
              <a:gd name="connsiteX0" fmla="*/ 3 w 21530"/>
              <a:gd name="connsiteY0" fmla="*/ 0 h 29393"/>
              <a:gd name="connsiteX1" fmla="*/ 21530 w 21530"/>
              <a:gd name="connsiteY1" fmla="*/ 0 h 29393"/>
              <a:gd name="connsiteX2" fmla="*/ 21515 w 21530"/>
              <a:gd name="connsiteY2" fmla="*/ 16845 h 29393"/>
              <a:gd name="connsiteX3" fmla="*/ 0 w 21530"/>
              <a:gd name="connsiteY3" fmla="*/ 29393 h 29393"/>
              <a:gd name="connsiteX4" fmla="*/ 3 w 21530"/>
              <a:gd name="connsiteY4" fmla="*/ 0 h 29393"/>
              <a:gd name="connsiteX0" fmla="*/ 3 w 21530"/>
              <a:gd name="connsiteY0" fmla="*/ 0 h 27922"/>
              <a:gd name="connsiteX1" fmla="*/ 21530 w 21530"/>
              <a:gd name="connsiteY1" fmla="*/ 0 h 27922"/>
              <a:gd name="connsiteX2" fmla="*/ 21515 w 21530"/>
              <a:gd name="connsiteY2" fmla="*/ 16845 h 27922"/>
              <a:gd name="connsiteX3" fmla="*/ 0 w 21530"/>
              <a:gd name="connsiteY3" fmla="*/ 27922 h 27922"/>
              <a:gd name="connsiteX4" fmla="*/ 3 w 21530"/>
              <a:gd name="connsiteY4" fmla="*/ 0 h 27922"/>
              <a:gd name="connsiteX0" fmla="*/ 3 w 21530"/>
              <a:gd name="connsiteY0" fmla="*/ 0 h 26941"/>
              <a:gd name="connsiteX1" fmla="*/ 21530 w 21530"/>
              <a:gd name="connsiteY1" fmla="*/ 0 h 26941"/>
              <a:gd name="connsiteX2" fmla="*/ 21515 w 21530"/>
              <a:gd name="connsiteY2" fmla="*/ 16845 h 26941"/>
              <a:gd name="connsiteX3" fmla="*/ 0 w 21530"/>
              <a:gd name="connsiteY3" fmla="*/ 26941 h 26941"/>
              <a:gd name="connsiteX4" fmla="*/ 3 w 21530"/>
              <a:gd name="connsiteY4" fmla="*/ 0 h 26941"/>
              <a:gd name="connsiteX0" fmla="*/ 3 w 21530"/>
              <a:gd name="connsiteY0" fmla="*/ 0 h 26941"/>
              <a:gd name="connsiteX1" fmla="*/ 21530 w 21530"/>
              <a:gd name="connsiteY1" fmla="*/ 0 h 26941"/>
              <a:gd name="connsiteX2" fmla="*/ 21515 w 21530"/>
              <a:gd name="connsiteY2" fmla="*/ 16845 h 26941"/>
              <a:gd name="connsiteX3" fmla="*/ 0 w 21530"/>
              <a:gd name="connsiteY3" fmla="*/ 26941 h 26941"/>
              <a:gd name="connsiteX4" fmla="*/ 3 w 21530"/>
              <a:gd name="connsiteY4" fmla="*/ 0 h 26941"/>
              <a:gd name="connsiteX0" fmla="*/ 3 w 21530"/>
              <a:gd name="connsiteY0" fmla="*/ 0 h 26941"/>
              <a:gd name="connsiteX1" fmla="*/ 21530 w 21530"/>
              <a:gd name="connsiteY1" fmla="*/ 0 h 26941"/>
              <a:gd name="connsiteX2" fmla="*/ 21515 w 21530"/>
              <a:gd name="connsiteY2" fmla="*/ 16845 h 26941"/>
              <a:gd name="connsiteX3" fmla="*/ 0 w 21530"/>
              <a:gd name="connsiteY3" fmla="*/ 26941 h 26941"/>
              <a:gd name="connsiteX4" fmla="*/ 3 w 21530"/>
              <a:gd name="connsiteY4" fmla="*/ 0 h 26941"/>
              <a:gd name="connsiteX0" fmla="*/ 3 w 21530"/>
              <a:gd name="connsiteY0" fmla="*/ 0 h 26941"/>
              <a:gd name="connsiteX1" fmla="*/ 21530 w 21530"/>
              <a:gd name="connsiteY1" fmla="*/ 0 h 26941"/>
              <a:gd name="connsiteX2" fmla="*/ 21515 w 21530"/>
              <a:gd name="connsiteY2" fmla="*/ 16845 h 26941"/>
              <a:gd name="connsiteX3" fmla="*/ 0 w 21530"/>
              <a:gd name="connsiteY3" fmla="*/ 26941 h 26941"/>
              <a:gd name="connsiteX4" fmla="*/ 3 w 21530"/>
              <a:gd name="connsiteY4" fmla="*/ 0 h 26941"/>
              <a:gd name="connsiteX0" fmla="*/ 3 w 21530"/>
              <a:gd name="connsiteY0" fmla="*/ 0 h 26941"/>
              <a:gd name="connsiteX1" fmla="*/ 21530 w 21530"/>
              <a:gd name="connsiteY1" fmla="*/ 0 h 26941"/>
              <a:gd name="connsiteX2" fmla="*/ 21515 w 21530"/>
              <a:gd name="connsiteY2" fmla="*/ 16845 h 26941"/>
              <a:gd name="connsiteX3" fmla="*/ 0 w 21530"/>
              <a:gd name="connsiteY3" fmla="*/ 26941 h 26941"/>
              <a:gd name="connsiteX4" fmla="*/ 3 w 21530"/>
              <a:gd name="connsiteY4" fmla="*/ 0 h 26941"/>
              <a:gd name="connsiteX0" fmla="*/ 3 w 21530"/>
              <a:gd name="connsiteY0" fmla="*/ 0 h 26941"/>
              <a:gd name="connsiteX1" fmla="*/ 21530 w 21530"/>
              <a:gd name="connsiteY1" fmla="*/ 0 h 26941"/>
              <a:gd name="connsiteX2" fmla="*/ 21515 w 21530"/>
              <a:gd name="connsiteY2" fmla="*/ 16845 h 26941"/>
              <a:gd name="connsiteX3" fmla="*/ 0 w 21530"/>
              <a:gd name="connsiteY3" fmla="*/ 26941 h 26941"/>
              <a:gd name="connsiteX4" fmla="*/ 3 w 21530"/>
              <a:gd name="connsiteY4" fmla="*/ 0 h 26941"/>
              <a:gd name="connsiteX0" fmla="*/ 3 w 21530"/>
              <a:gd name="connsiteY0" fmla="*/ 0 h 25427"/>
              <a:gd name="connsiteX1" fmla="*/ 21530 w 21530"/>
              <a:gd name="connsiteY1" fmla="*/ 0 h 25427"/>
              <a:gd name="connsiteX2" fmla="*/ 21515 w 21530"/>
              <a:gd name="connsiteY2" fmla="*/ 16845 h 25427"/>
              <a:gd name="connsiteX3" fmla="*/ 0 w 21530"/>
              <a:gd name="connsiteY3" fmla="*/ 25427 h 25427"/>
              <a:gd name="connsiteX4" fmla="*/ 3 w 21530"/>
              <a:gd name="connsiteY4" fmla="*/ 0 h 25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30" h="25427">
                <a:moveTo>
                  <a:pt x="3" y="0"/>
                </a:moveTo>
                <a:lnTo>
                  <a:pt x="21530" y="0"/>
                </a:lnTo>
                <a:cubicBezTo>
                  <a:pt x="21530" y="12535"/>
                  <a:pt x="21515" y="4310"/>
                  <a:pt x="21515" y="16845"/>
                </a:cubicBezTo>
                <a:cubicBezTo>
                  <a:pt x="13126" y="4086"/>
                  <a:pt x="6253" y="13000"/>
                  <a:pt x="0" y="25427"/>
                </a:cubicBezTo>
                <a:cubicBezTo>
                  <a:pt x="7" y="12501"/>
                  <a:pt x="-4" y="10562"/>
                  <a:pt x="3" y="0"/>
                </a:cubicBezTo>
                <a:close/>
              </a:path>
            </a:pathLst>
          </a:custGeom>
          <a:solidFill>
            <a:srgbClr val="0A52B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sp>
        <p:nvSpPr>
          <p:cNvPr id="49" name="Flussdiagramm: Dokument 1">
            <a:extLst>
              <a:ext uri="{FF2B5EF4-FFF2-40B4-BE49-F238E27FC236}">
                <a16:creationId xmlns:a16="http://schemas.microsoft.com/office/drawing/2014/main" id="{0DF3C737-CD05-4FE8-86BD-BCEDDEC649DA}"/>
              </a:ext>
            </a:extLst>
          </p:cNvPr>
          <p:cNvSpPr/>
          <p:nvPr/>
        </p:nvSpPr>
        <p:spPr>
          <a:xfrm rot="10800000">
            <a:off x="2864" y="6981817"/>
            <a:ext cx="6855136" cy="2026044"/>
          </a:xfrm>
          <a:custGeom>
            <a:avLst/>
            <a:gdLst>
              <a:gd name="connsiteX0" fmla="*/ 0 w 21600"/>
              <a:gd name="connsiteY0" fmla="*/ 0 h 21600"/>
              <a:gd name="connsiteX1" fmla="*/ 21600 w 21600"/>
              <a:gd name="connsiteY1" fmla="*/ 0 h 21600"/>
              <a:gd name="connsiteX2" fmla="*/ 21600 w 21600"/>
              <a:gd name="connsiteY2" fmla="*/ 17322 h 21600"/>
              <a:gd name="connsiteX3" fmla="*/ 0 w 21600"/>
              <a:gd name="connsiteY3" fmla="*/ 20172 h 21600"/>
              <a:gd name="connsiteX4" fmla="*/ 0 w 21600"/>
              <a:gd name="connsiteY4" fmla="*/ 0 h 21600"/>
              <a:gd name="connsiteX0" fmla="*/ 0 w 21600"/>
              <a:gd name="connsiteY0" fmla="*/ 0 h 32052"/>
              <a:gd name="connsiteX1" fmla="*/ 21600 w 21600"/>
              <a:gd name="connsiteY1" fmla="*/ 0 h 32052"/>
              <a:gd name="connsiteX2" fmla="*/ 21579 w 21600"/>
              <a:gd name="connsiteY2" fmla="*/ 32052 h 32052"/>
              <a:gd name="connsiteX3" fmla="*/ 0 w 21600"/>
              <a:gd name="connsiteY3" fmla="*/ 20172 h 32052"/>
              <a:gd name="connsiteX4" fmla="*/ 0 w 21600"/>
              <a:gd name="connsiteY4" fmla="*/ 0 h 32052"/>
              <a:gd name="connsiteX0" fmla="*/ 0 w 21600"/>
              <a:gd name="connsiteY0" fmla="*/ 0 h 32052"/>
              <a:gd name="connsiteX1" fmla="*/ 21600 w 21600"/>
              <a:gd name="connsiteY1" fmla="*/ 0 h 32052"/>
              <a:gd name="connsiteX2" fmla="*/ 21579 w 21600"/>
              <a:gd name="connsiteY2" fmla="*/ 32052 h 32052"/>
              <a:gd name="connsiteX3" fmla="*/ 0 w 21600"/>
              <a:gd name="connsiteY3" fmla="*/ 20172 h 32052"/>
              <a:gd name="connsiteX4" fmla="*/ 0 w 21600"/>
              <a:gd name="connsiteY4" fmla="*/ 0 h 32052"/>
              <a:gd name="connsiteX0" fmla="*/ 0 w 21600"/>
              <a:gd name="connsiteY0" fmla="*/ 0 h 37867"/>
              <a:gd name="connsiteX1" fmla="*/ 21600 w 21600"/>
              <a:gd name="connsiteY1" fmla="*/ 0 h 37867"/>
              <a:gd name="connsiteX2" fmla="*/ 21579 w 21600"/>
              <a:gd name="connsiteY2" fmla="*/ 32052 h 37867"/>
              <a:gd name="connsiteX3" fmla="*/ 0 w 21600"/>
              <a:gd name="connsiteY3" fmla="*/ 37594 h 37867"/>
              <a:gd name="connsiteX4" fmla="*/ 0 w 21600"/>
              <a:gd name="connsiteY4" fmla="*/ 0 h 37867"/>
              <a:gd name="connsiteX0" fmla="*/ 0 w 21600"/>
              <a:gd name="connsiteY0" fmla="*/ 0 h 37594"/>
              <a:gd name="connsiteX1" fmla="*/ 21600 w 21600"/>
              <a:gd name="connsiteY1" fmla="*/ 0 h 37594"/>
              <a:gd name="connsiteX2" fmla="*/ 21579 w 21600"/>
              <a:gd name="connsiteY2" fmla="*/ 32052 h 37594"/>
              <a:gd name="connsiteX3" fmla="*/ 0 w 21600"/>
              <a:gd name="connsiteY3" fmla="*/ 37594 h 37594"/>
              <a:gd name="connsiteX4" fmla="*/ 0 w 21600"/>
              <a:gd name="connsiteY4" fmla="*/ 0 h 37594"/>
              <a:gd name="connsiteX0" fmla="*/ 0 w 21600"/>
              <a:gd name="connsiteY0" fmla="*/ 0 h 37594"/>
              <a:gd name="connsiteX1" fmla="*/ 21600 w 21600"/>
              <a:gd name="connsiteY1" fmla="*/ 0 h 37594"/>
              <a:gd name="connsiteX2" fmla="*/ 21579 w 21600"/>
              <a:gd name="connsiteY2" fmla="*/ 32052 h 37594"/>
              <a:gd name="connsiteX3" fmla="*/ 0 w 21600"/>
              <a:gd name="connsiteY3" fmla="*/ 37594 h 37594"/>
              <a:gd name="connsiteX4" fmla="*/ 0 w 21600"/>
              <a:gd name="connsiteY4" fmla="*/ 0 h 37594"/>
              <a:gd name="connsiteX0" fmla="*/ 0 w 21600"/>
              <a:gd name="connsiteY0" fmla="*/ 0 h 37594"/>
              <a:gd name="connsiteX1" fmla="*/ 21600 w 21600"/>
              <a:gd name="connsiteY1" fmla="*/ 0 h 37594"/>
              <a:gd name="connsiteX2" fmla="*/ 21579 w 21600"/>
              <a:gd name="connsiteY2" fmla="*/ 32052 h 37594"/>
              <a:gd name="connsiteX3" fmla="*/ 0 w 21600"/>
              <a:gd name="connsiteY3" fmla="*/ 37594 h 37594"/>
              <a:gd name="connsiteX4" fmla="*/ 0 w 21600"/>
              <a:gd name="connsiteY4" fmla="*/ 0 h 37594"/>
              <a:gd name="connsiteX0" fmla="*/ 0 w 21600"/>
              <a:gd name="connsiteY0" fmla="*/ 0 h 37594"/>
              <a:gd name="connsiteX1" fmla="*/ 21600 w 21600"/>
              <a:gd name="connsiteY1" fmla="*/ 0 h 37594"/>
              <a:gd name="connsiteX2" fmla="*/ 21579 w 21600"/>
              <a:gd name="connsiteY2" fmla="*/ 32052 h 37594"/>
              <a:gd name="connsiteX3" fmla="*/ 0 w 21600"/>
              <a:gd name="connsiteY3" fmla="*/ 37594 h 37594"/>
              <a:gd name="connsiteX4" fmla="*/ 0 w 21600"/>
              <a:gd name="connsiteY4" fmla="*/ 0 h 37594"/>
              <a:gd name="connsiteX0" fmla="*/ 0 w 21600"/>
              <a:gd name="connsiteY0" fmla="*/ 0 h 37594"/>
              <a:gd name="connsiteX1" fmla="*/ 21600 w 21600"/>
              <a:gd name="connsiteY1" fmla="*/ 0 h 37594"/>
              <a:gd name="connsiteX2" fmla="*/ 21579 w 21600"/>
              <a:gd name="connsiteY2" fmla="*/ 37535 h 37594"/>
              <a:gd name="connsiteX3" fmla="*/ 0 w 21600"/>
              <a:gd name="connsiteY3" fmla="*/ 37594 h 37594"/>
              <a:gd name="connsiteX4" fmla="*/ 0 w 21600"/>
              <a:gd name="connsiteY4" fmla="*/ 0 h 37594"/>
              <a:gd name="connsiteX0" fmla="*/ 0 w 21600"/>
              <a:gd name="connsiteY0" fmla="*/ 0 h 37594"/>
              <a:gd name="connsiteX1" fmla="*/ 21600 w 21600"/>
              <a:gd name="connsiteY1" fmla="*/ 0 h 37594"/>
              <a:gd name="connsiteX2" fmla="*/ 21579 w 21600"/>
              <a:gd name="connsiteY2" fmla="*/ 37535 h 37594"/>
              <a:gd name="connsiteX3" fmla="*/ 0 w 21600"/>
              <a:gd name="connsiteY3" fmla="*/ 37594 h 37594"/>
              <a:gd name="connsiteX4" fmla="*/ 0 w 21600"/>
              <a:gd name="connsiteY4" fmla="*/ 0 h 37594"/>
              <a:gd name="connsiteX0" fmla="*/ 0 w 21600"/>
              <a:gd name="connsiteY0" fmla="*/ 0 h 37594"/>
              <a:gd name="connsiteX1" fmla="*/ 21600 w 21600"/>
              <a:gd name="connsiteY1" fmla="*/ 0 h 37594"/>
              <a:gd name="connsiteX2" fmla="*/ 21579 w 21600"/>
              <a:gd name="connsiteY2" fmla="*/ 37535 h 37594"/>
              <a:gd name="connsiteX3" fmla="*/ 0 w 21600"/>
              <a:gd name="connsiteY3" fmla="*/ 37594 h 37594"/>
              <a:gd name="connsiteX4" fmla="*/ 0 w 21600"/>
              <a:gd name="connsiteY4" fmla="*/ 0 h 37594"/>
              <a:gd name="connsiteX0" fmla="*/ 0 w 21600"/>
              <a:gd name="connsiteY0" fmla="*/ 0 h 37594"/>
              <a:gd name="connsiteX1" fmla="*/ 21600 w 21600"/>
              <a:gd name="connsiteY1" fmla="*/ 0 h 37594"/>
              <a:gd name="connsiteX2" fmla="*/ 21579 w 21600"/>
              <a:gd name="connsiteY2" fmla="*/ 37535 h 37594"/>
              <a:gd name="connsiteX3" fmla="*/ 0 w 21600"/>
              <a:gd name="connsiteY3" fmla="*/ 37594 h 37594"/>
              <a:gd name="connsiteX4" fmla="*/ 0 w 21600"/>
              <a:gd name="connsiteY4" fmla="*/ 0 h 37594"/>
              <a:gd name="connsiteX0" fmla="*/ 21 w 21621"/>
              <a:gd name="connsiteY0" fmla="*/ 0 h 37535"/>
              <a:gd name="connsiteX1" fmla="*/ 21621 w 21621"/>
              <a:gd name="connsiteY1" fmla="*/ 0 h 37535"/>
              <a:gd name="connsiteX2" fmla="*/ 21600 w 21621"/>
              <a:gd name="connsiteY2" fmla="*/ 37535 h 37535"/>
              <a:gd name="connsiteX3" fmla="*/ 0 w 21621"/>
              <a:gd name="connsiteY3" fmla="*/ 31685 h 37535"/>
              <a:gd name="connsiteX4" fmla="*/ 21 w 21621"/>
              <a:gd name="connsiteY4" fmla="*/ 0 h 37535"/>
              <a:gd name="connsiteX0" fmla="*/ 21 w 21621"/>
              <a:gd name="connsiteY0" fmla="*/ 0 h 37535"/>
              <a:gd name="connsiteX1" fmla="*/ 21621 w 21621"/>
              <a:gd name="connsiteY1" fmla="*/ 0 h 37535"/>
              <a:gd name="connsiteX2" fmla="*/ 21600 w 21621"/>
              <a:gd name="connsiteY2" fmla="*/ 37535 h 37535"/>
              <a:gd name="connsiteX3" fmla="*/ 0 w 21621"/>
              <a:gd name="connsiteY3" fmla="*/ 31685 h 37535"/>
              <a:gd name="connsiteX4" fmla="*/ 21 w 21621"/>
              <a:gd name="connsiteY4" fmla="*/ 0 h 37535"/>
              <a:gd name="connsiteX0" fmla="*/ 21 w 21621"/>
              <a:gd name="connsiteY0" fmla="*/ 0 h 37535"/>
              <a:gd name="connsiteX1" fmla="*/ 21621 w 21621"/>
              <a:gd name="connsiteY1" fmla="*/ 0 h 37535"/>
              <a:gd name="connsiteX2" fmla="*/ 21600 w 21621"/>
              <a:gd name="connsiteY2" fmla="*/ 37535 h 37535"/>
              <a:gd name="connsiteX3" fmla="*/ 0 w 21621"/>
              <a:gd name="connsiteY3" fmla="*/ 31685 h 37535"/>
              <a:gd name="connsiteX4" fmla="*/ 21 w 21621"/>
              <a:gd name="connsiteY4" fmla="*/ 0 h 37535"/>
              <a:gd name="connsiteX0" fmla="*/ 21 w 21621"/>
              <a:gd name="connsiteY0" fmla="*/ 0 h 37605"/>
              <a:gd name="connsiteX1" fmla="*/ 21621 w 21621"/>
              <a:gd name="connsiteY1" fmla="*/ 0 h 37605"/>
              <a:gd name="connsiteX2" fmla="*/ 21621 w 21621"/>
              <a:gd name="connsiteY2" fmla="*/ 37605 h 37605"/>
              <a:gd name="connsiteX3" fmla="*/ 0 w 21621"/>
              <a:gd name="connsiteY3" fmla="*/ 31685 h 37605"/>
              <a:gd name="connsiteX4" fmla="*/ 21 w 21621"/>
              <a:gd name="connsiteY4" fmla="*/ 0 h 37605"/>
              <a:gd name="connsiteX0" fmla="*/ 21 w 21621"/>
              <a:gd name="connsiteY0" fmla="*/ 0 h 37605"/>
              <a:gd name="connsiteX1" fmla="*/ 21621 w 21621"/>
              <a:gd name="connsiteY1" fmla="*/ 0 h 37605"/>
              <a:gd name="connsiteX2" fmla="*/ 21621 w 21621"/>
              <a:gd name="connsiteY2" fmla="*/ 37605 h 37605"/>
              <a:gd name="connsiteX3" fmla="*/ 0 w 21621"/>
              <a:gd name="connsiteY3" fmla="*/ 31685 h 37605"/>
              <a:gd name="connsiteX4" fmla="*/ 21 w 21621"/>
              <a:gd name="connsiteY4" fmla="*/ 0 h 37605"/>
              <a:gd name="connsiteX0" fmla="*/ 36 w 21636"/>
              <a:gd name="connsiteY0" fmla="*/ 0 h 37605"/>
              <a:gd name="connsiteX1" fmla="*/ 21636 w 21636"/>
              <a:gd name="connsiteY1" fmla="*/ 0 h 37605"/>
              <a:gd name="connsiteX2" fmla="*/ 21636 w 21636"/>
              <a:gd name="connsiteY2" fmla="*/ 37605 h 37605"/>
              <a:gd name="connsiteX3" fmla="*/ 0 w 21636"/>
              <a:gd name="connsiteY3" fmla="*/ 30281 h 37605"/>
              <a:gd name="connsiteX4" fmla="*/ 36 w 21636"/>
              <a:gd name="connsiteY4" fmla="*/ 0 h 37605"/>
              <a:gd name="connsiteX0" fmla="*/ 36 w 21636"/>
              <a:gd name="connsiteY0" fmla="*/ 0 h 37605"/>
              <a:gd name="connsiteX1" fmla="*/ 21636 w 21636"/>
              <a:gd name="connsiteY1" fmla="*/ 0 h 37605"/>
              <a:gd name="connsiteX2" fmla="*/ 21636 w 21636"/>
              <a:gd name="connsiteY2" fmla="*/ 37605 h 37605"/>
              <a:gd name="connsiteX3" fmla="*/ 0 w 21636"/>
              <a:gd name="connsiteY3" fmla="*/ 30281 h 37605"/>
              <a:gd name="connsiteX4" fmla="*/ 36 w 21636"/>
              <a:gd name="connsiteY4" fmla="*/ 0 h 37605"/>
              <a:gd name="connsiteX0" fmla="*/ 21 w 21621"/>
              <a:gd name="connsiteY0" fmla="*/ 0 h 37605"/>
              <a:gd name="connsiteX1" fmla="*/ 21621 w 21621"/>
              <a:gd name="connsiteY1" fmla="*/ 0 h 37605"/>
              <a:gd name="connsiteX2" fmla="*/ 21621 w 21621"/>
              <a:gd name="connsiteY2" fmla="*/ 37605 h 37605"/>
              <a:gd name="connsiteX3" fmla="*/ 0 w 21621"/>
              <a:gd name="connsiteY3" fmla="*/ 31053 h 37605"/>
              <a:gd name="connsiteX4" fmla="*/ 21 w 21621"/>
              <a:gd name="connsiteY4" fmla="*/ 0 h 37605"/>
              <a:gd name="connsiteX0" fmla="*/ 21 w 21621"/>
              <a:gd name="connsiteY0" fmla="*/ 0 h 37605"/>
              <a:gd name="connsiteX1" fmla="*/ 21621 w 21621"/>
              <a:gd name="connsiteY1" fmla="*/ 0 h 37605"/>
              <a:gd name="connsiteX2" fmla="*/ 21621 w 21621"/>
              <a:gd name="connsiteY2" fmla="*/ 37605 h 37605"/>
              <a:gd name="connsiteX3" fmla="*/ 0 w 21621"/>
              <a:gd name="connsiteY3" fmla="*/ 31053 h 37605"/>
              <a:gd name="connsiteX4" fmla="*/ 21 w 21621"/>
              <a:gd name="connsiteY4" fmla="*/ 0 h 37605"/>
              <a:gd name="connsiteX0" fmla="*/ 2 w 21602"/>
              <a:gd name="connsiteY0" fmla="*/ 0 h 37605"/>
              <a:gd name="connsiteX1" fmla="*/ 21602 w 21602"/>
              <a:gd name="connsiteY1" fmla="*/ 0 h 37605"/>
              <a:gd name="connsiteX2" fmla="*/ 21602 w 21602"/>
              <a:gd name="connsiteY2" fmla="*/ 37605 h 37605"/>
              <a:gd name="connsiteX3" fmla="*/ 12 w 21602"/>
              <a:gd name="connsiteY3" fmla="*/ 31053 h 37605"/>
              <a:gd name="connsiteX4" fmla="*/ 2 w 21602"/>
              <a:gd name="connsiteY4" fmla="*/ 0 h 37605"/>
              <a:gd name="connsiteX0" fmla="*/ 2 w 21602"/>
              <a:gd name="connsiteY0" fmla="*/ 0 h 37605"/>
              <a:gd name="connsiteX1" fmla="*/ 21602 w 21602"/>
              <a:gd name="connsiteY1" fmla="*/ 0 h 37605"/>
              <a:gd name="connsiteX2" fmla="*/ 21602 w 21602"/>
              <a:gd name="connsiteY2" fmla="*/ 37605 h 37605"/>
              <a:gd name="connsiteX3" fmla="*/ 4 w 21602"/>
              <a:gd name="connsiteY3" fmla="*/ 31053 h 37605"/>
              <a:gd name="connsiteX4" fmla="*/ 2 w 21602"/>
              <a:gd name="connsiteY4" fmla="*/ 0 h 37605"/>
              <a:gd name="connsiteX0" fmla="*/ 2 w 21602"/>
              <a:gd name="connsiteY0" fmla="*/ 0 h 37605"/>
              <a:gd name="connsiteX1" fmla="*/ 21602 w 21602"/>
              <a:gd name="connsiteY1" fmla="*/ 0 h 37605"/>
              <a:gd name="connsiteX2" fmla="*/ 21602 w 21602"/>
              <a:gd name="connsiteY2" fmla="*/ 37605 h 37605"/>
              <a:gd name="connsiteX3" fmla="*/ 4 w 21602"/>
              <a:gd name="connsiteY3" fmla="*/ 31053 h 37605"/>
              <a:gd name="connsiteX4" fmla="*/ 2 w 21602"/>
              <a:gd name="connsiteY4" fmla="*/ 0 h 37605"/>
              <a:gd name="connsiteX0" fmla="*/ 2 w 21602"/>
              <a:gd name="connsiteY0" fmla="*/ 0 h 37605"/>
              <a:gd name="connsiteX1" fmla="*/ 21602 w 21602"/>
              <a:gd name="connsiteY1" fmla="*/ 0 h 37605"/>
              <a:gd name="connsiteX2" fmla="*/ 21602 w 21602"/>
              <a:gd name="connsiteY2" fmla="*/ 37605 h 37605"/>
              <a:gd name="connsiteX3" fmla="*/ 4 w 21602"/>
              <a:gd name="connsiteY3" fmla="*/ 31053 h 37605"/>
              <a:gd name="connsiteX4" fmla="*/ 2 w 21602"/>
              <a:gd name="connsiteY4" fmla="*/ 0 h 37605"/>
              <a:gd name="connsiteX0" fmla="*/ 2 w 21602"/>
              <a:gd name="connsiteY0" fmla="*/ 0 h 37605"/>
              <a:gd name="connsiteX1" fmla="*/ 21602 w 21602"/>
              <a:gd name="connsiteY1" fmla="*/ 0 h 37605"/>
              <a:gd name="connsiteX2" fmla="*/ 21602 w 21602"/>
              <a:gd name="connsiteY2" fmla="*/ 37605 h 37605"/>
              <a:gd name="connsiteX3" fmla="*/ 4 w 21602"/>
              <a:gd name="connsiteY3" fmla="*/ 31053 h 37605"/>
              <a:gd name="connsiteX4" fmla="*/ 2 w 21602"/>
              <a:gd name="connsiteY4" fmla="*/ 0 h 37605"/>
              <a:gd name="connsiteX0" fmla="*/ 2 w 21602"/>
              <a:gd name="connsiteY0" fmla="*/ 0 h 37605"/>
              <a:gd name="connsiteX1" fmla="*/ 21602 w 21602"/>
              <a:gd name="connsiteY1" fmla="*/ 0 h 37605"/>
              <a:gd name="connsiteX2" fmla="*/ 21602 w 21602"/>
              <a:gd name="connsiteY2" fmla="*/ 37605 h 37605"/>
              <a:gd name="connsiteX3" fmla="*/ 4 w 21602"/>
              <a:gd name="connsiteY3" fmla="*/ 31053 h 37605"/>
              <a:gd name="connsiteX4" fmla="*/ 2 w 21602"/>
              <a:gd name="connsiteY4" fmla="*/ 0 h 37605"/>
              <a:gd name="connsiteX0" fmla="*/ 2 w 21602"/>
              <a:gd name="connsiteY0" fmla="*/ 0 h 37605"/>
              <a:gd name="connsiteX1" fmla="*/ 21602 w 21602"/>
              <a:gd name="connsiteY1" fmla="*/ 0 h 37605"/>
              <a:gd name="connsiteX2" fmla="*/ 21602 w 21602"/>
              <a:gd name="connsiteY2" fmla="*/ 37605 h 37605"/>
              <a:gd name="connsiteX3" fmla="*/ 4 w 21602"/>
              <a:gd name="connsiteY3" fmla="*/ 31053 h 37605"/>
              <a:gd name="connsiteX4" fmla="*/ 2 w 21602"/>
              <a:gd name="connsiteY4" fmla="*/ 0 h 37605"/>
              <a:gd name="connsiteX0" fmla="*/ 2 w 21602"/>
              <a:gd name="connsiteY0" fmla="*/ 0 h 31053"/>
              <a:gd name="connsiteX1" fmla="*/ 21602 w 21602"/>
              <a:gd name="connsiteY1" fmla="*/ 0 h 31053"/>
              <a:gd name="connsiteX2" fmla="*/ 21562 w 21602"/>
              <a:gd name="connsiteY2" fmla="*/ 27015 h 31053"/>
              <a:gd name="connsiteX3" fmla="*/ 4 w 21602"/>
              <a:gd name="connsiteY3" fmla="*/ 31053 h 31053"/>
              <a:gd name="connsiteX4" fmla="*/ 2 w 21602"/>
              <a:gd name="connsiteY4" fmla="*/ 0 h 31053"/>
              <a:gd name="connsiteX0" fmla="*/ 1 w 21601"/>
              <a:gd name="connsiteY0" fmla="*/ 0 h 27015"/>
              <a:gd name="connsiteX1" fmla="*/ 21601 w 21601"/>
              <a:gd name="connsiteY1" fmla="*/ 0 h 27015"/>
              <a:gd name="connsiteX2" fmla="*/ 21561 w 21601"/>
              <a:gd name="connsiteY2" fmla="*/ 27015 h 27015"/>
              <a:gd name="connsiteX3" fmla="*/ 43 w 21601"/>
              <a:gd name="connsiteY3" fmla="*/ 26136 h 27015"/>
              <a:gd name="connsiteX4" fmla="*/ 1 w 21601"/>
              <a:gd name="connsiteY4" fmla="*/ 0 h 27015"/>
              <a:gd name="connsiteX0" fmla="*/ 1 w 21601"/>
              <a:gd name="connsiteY0" fmla="*/ 0 h 27015"/>
              <a:gd name="connsiteX1" fmla="*/ 21601 w 21601"/>
              <a:gd name="connsiteY1" fmla="*/ 0 h 27015"/>
              <a:gd name="connsiteX2" fmla="*/ 21561 w 21601"/>
              <a:gd name="connsiteY2" fmla="*/ 27015 h 27015"/>
              <a:gd name="connsiteX3" fmla="*/ 43 w 21601"/>
              <a:gd name="connsiteY3" fmla="*/ 26136 h 27015"/>
              <a:gd name="connsiteX4" fmla="*/ 1 w 21601"/>
              <a:gd name="connsiteY4" fmla="*/ 0 h 27015"/>
              <a:gd name="connsiteX0" fmla="*/ 1 w 21601"/>
              <a:gd name="connsiteY0" fmla="*/ 0 h 27015"/>
              <a:gd name="connsiteX1" fmla="*/ 21601 w 21601"/>
              <a:gd name="connsiteY1" fmla="*/ 0 h 27015"/>
              <a:gd name="connsiteX2" fmla="*/ 21561 w 21601"/>
              <a:gd name="connsiteY2" fmla="*/ 27015 h 27015"/>
              <a:gd name="connsiteX3" fmla="*/ 43 w 21601"/>
              <a:gd name="connsiteY3" fmla="*/ 26136 h 27015"/>
              <a:gd name="connsiteX4" fmla="*/ 1 w 21601"/>
              <a:gd name="connsiteY4" fmla="*/ 0 h 27015"/>
              <a:gd name="connsiteX0" fmla="*/ 1 w 21601"/>
              <a:gd name="connsiteY0" fmla="*/ 0 h 27015"/>
              <a:gd name="connsiteX1" fmla="*/ 21601 w 21601"/>
              <a:gd name="connsiteY1" fmla="*/ 0 h 27015"/>
              <a:gd name="connsiteX2" fmla="*/ 21561 w 21601"/>
              <a:gd name="connsiteY2" fmla="*/ 27015 h 27015"/>
              <a:gd name="connsiteX3" fmla="*/ 43 w 21601"/>
              <a:gd name="connsiteY3" fmla="*/ 26136 h 27015"/>
              <a:gd name="connsiteX4" fmla="*/ 1 w 21601"/>
              <a:gd name="connsiteY4" fmla="*/ 0 h 27015"/>
              <a:gd name="connsiteX0" fmla="*/ 38 w 21638"/>
              <a:gd name="connsiteY0" fmla="*/ 0 h 27015"/>
              <a:gd name="connsiteX1" fmla="*/ 21638 w 21638"/>
              <a:gd name="connsiteY1" fmla="*/ 0 h 27015"/>
              <a:gd name="connsiteX2" fmla="*/ 21598 w 21638"/>
              <a:gd name="connsiteY2" fmla="*/ 27015 h 27015"/>
              <a:gd name="connsiteX3" fmla="*/ 0 w 21638"/>
              <a:gd name="connsiteY3" fmla="*/ 23867 h 27015"/>
              <a:gd name="connsiteX4" fmla="*/ 38 w 21638"/>
              <a:gd name="connsiteY4" fmla="*/ 0 h 27015"/>
              <a:gd name="connsiteX0" fmla="*/ 38 w 21638"/>
              <a:gd name="connsiteY0" fmla="*/ 0 h 27015"/>
              <a:gd name="connsiteX1" fmla="*/ 21638 w 21638"/>
              <a:gd name="connsiteY1" fmla="*/ 0 h 27015"/>
              <a:gd name="connsiteX2" fmla="*/ 21598 w 21638"/>
              <a:gd name="connsiteY2" fmla="*/ 27015 h 27015"/>
              <a:gd name="connsiteX3" fmla="*/ 0 w 21638"/>
              <a:gd name="connsiteY3" fmla="*/ 23867 h 27015"/>
              <a:gd name="connsiteX4" fmla="*/ 38 w 21638"/>
              <a:gd name="connsiteY4" fmla="*/ 0 h 27015"/>
              <a:gd name="connsiteX0" fmla="*/ 38 w 21638"/>
              <a:gd name="connsiteY0" fmla="*/ 0 h 27015"/>
              <a:gd name="connsiteX1" fmla="*/ 21638 w 21638"/>
              <a:gd name="connsiteY1" fmla="*/ 0 h 27015"/>
              <a:gd name="connsiteX2" fmla="*/ 21598 w 21638"/>
              <a:gd name="connsiteY2" fmla="*/ 27015 h 27015"/>
              <a:gd name="connsiteX3" fmla="*/ 0 w 21638"/>
              <a:gd name="connsiteY3" fmla="*/ 23867 h 27015"/>
              <a:gd name="connsiteX4" fmla="*/ 38 w 21638"/>
              <a:gd name="connsiteY4" fmla="*/ 0 h 27015"/>
              <a:gd name="connsiteX0" fmla="*/ 38 w 21638"/>
              <a:gd name="connsiteY0" fmla="*/ 0 h 27015"/>
              <a:gd name="connsiteX1" fmla="*/ 21638 w 21638"/>
              <a:gd name="connsiteY1" fmla="*/ 0 h 27015"/>
              <a:gd name="connsiteX2" fmla="*/ 21598 w 21638"/>
              <a:gd name="connsiteY2" fmla="*/ 27015 h 27015"/>
              <a:gd name="connsiteX3" fmla="*/ 0 w 21638"/>
              <a:gd name="connsiteY3" fmla="*/ 23867 h 27015"/>
              <a:gd name="connsiteX4" fmla="*/ 38 w 21638"/>
              <a:gd name="connsiteY4" fmla="*/ 0 h 27015"/>
              <a:gd name="connsiteX0" fmla="*/ 38 w 21638"/>
              <a:gd name="connsiteY0" fmla="*/ 0 h 26500"/>
              <a:gd name="connsiteX1" fmla="*/ 21638 w 21638"/>
              <a:gd name="connsiteY1" fmla="*/ 0 h 26500"/>
              <a:gd name="connsiteX2" fmla="*/ 21598 w 21638"/>
              <a:gd name="connsiteY2" fmla="*/ 26500 h 26500"/>
              <a:gd name="connsiteX3" fmla="*/ 0 w 21638"/>
              <a:gd name="connsiteY3" fmla="*/ 23867 h 26500"/>
              <a:gd name="connsiteX4" fmla="*/ 38 w 21638"/>
              <a:gd name="connsiteY4" fmla="*/ 0 h 26500"/>
              <a:gd name="connsiteX0" fmla="*/ 38 w 21638"/>
              <a:gd name="connsiteY0" fmla="*/ 0 h 27300"/>
              <a:gd name="connsiteX1" fmla="*/ 21638 w 21638"/>
              <a:gd name="connsiteY1" fmla="*/ 0 h 27300"/>
              <a:gd name="connsiteX2" fmla="*/ 21598 w 21638"/>
              <a:gd name="connsiteY2" fmla="*/ 27300 h 27300"/>
              <a:gd name="connsiteX3" fmla="*/ 0 w 21638"/>
              <a:gd name="connsiteY3" fmla="*/ 23867 h 27300"/>
              <a:gd name="connsiteX4" fmla="*/ 38 w 21638"/>
              <a:gd name="connsiteY4" fmla="*/ 0 h 27300"/>
              <a:gd name="connsiteX0" fmla="*/ 38 w 21638"/>
              <a:gd name="connsiteY0" fmla="*/ 0 h 27300"/>
              <a:gd name="connsiteX1" fmla="*/ 21638 w 21638"/>
              <a:gd name="connsiteY1" fmla="*/ 0 h 27300"/>
              <a:gd name="connsiteX2" fmla="*/ 21598 w 21638"/>
              <a:gd name="connsiteY2" fmla="*/ 27300 h 27300"/>
              <a:gd name="connsiteX3" fmla="*/ 0 w 21638"/>
              <a:gd name="connsiteY3" fmla="*/ 23867 h 27300"/>
              <a:gd name="connsiteX4" fmla="*/ 38 w 21638"/>
              <a:gd name="connsiteY4" fmla="*/ 0 h 27300"/>
              <a:gd name="connsiteX0" fmla="*/ 38 w 21638"/>
              <a:gd name="connsiteY0" fmla="*/ 0 h 27300"/>
              <a:gd name="connsiteX1" fmla="*/ 21638 w 21638"/>
              <a:gd name="connsiteY1" fmla="*/ 0 h 27300"/>
              <a:gd name="connsiteX2" fmla="*/ 21598 w 21638"/>
              <a:gd name="connsiteY2" fmla="*/ 27300 h 27300"/>
              <a:gd name="connsiteX3" fmla="*/ 0 w 21638"/>
              <a:gd name="connsiteY3" fmla="*/ 23867 h 27300"/>
              <a:gd name="connsiteX4" fmla="*/ 38 w 21638"/>
              <a:gd name="connsiteY4" fmla="*/ 0 h 27300"/>
              <a:gd name="connsiteX0" fmla="*/ 38 w 21638"/>
              <a:gd name="connsiteY0" fmla="*/ 0 h 27300"/>
              <a:gd name="connsiteX1" fmla="*/ 21638 w 21638"/>
              <a:gd name="connsiteY1" fmla="*/ 0 h 27300"/>
              <a:gd name="connsiteX2" fmla="*/ 21598 w 21638"/>
              <a:gd name="connsiteY2" fmla="*/ 27300 h 27300"/>
              <a:gd name="connsiteX3" fmla="*/ 0 w 21638"/>
              <a:gd name="connsiteY3" fmla="*/ 23867 h 27300"/>
              <a:gd name="connsiteX4" fmla="*/ 38 w 21638"/>
              <a:gd name="connsiteY4" fmla="*/ 0 h 27300"/>
              <a:gd name="connsiteX0" fmla="*/ 2 w 21602"/>
              <a:gd name="connsiteY0" fmla="*/ 0 h 27300"/>
              <a:gd name="connsiteX1" fmla="*/ 21602 w 21602"/>
              <a:gd name="connsiteY1" fmla="*/ 0 h 27300"/>
              <a:gd name="connsiteX2" fmla="*/ 21562 w 21602"/>
              <a:gd name="connsiteY2" fmla="*/ 27300 h 27300"/>
              <a:gd name="connsiteX3" fmla="*/ 4 w 21602"/>
              <a:gd name="connsiteY3" fmla="*/ 22438 h 27300"/>
              <a:gd name="connsiteX4" fmla="*/ 2 w 21602"/>
              <a:gd name="connsiteY4" fmla="*/ 0 h 27300"/>
              <a:gd name="connsiteX0" fmla="*/ 2 w 21602"/>
              <a:gd name="connsiteY0" fmla="*/ 0 h 27300"/>
              <a:gd name="connsiteX1" fmla="*/ 21602 w 21602"/>
              <a:gd name="connsiteY1" fmla="*/ 0 h 27300"/>
              <a:gd name="connsiteX2" fmla="*/ 21562 w 21602"/>
              <a:gd name="connsiteY2" fmla="*/ 27300 h 27300"/>
              <a:gd name="connsiteX3" fmla="*/ 4 w 21602"/>
              <a:gd name="connsiteY3" fmla="*/ 22438 h 27300"/>
              <a:gd name="connsiteX4" fmla="*/ 2 w 21602"/>
              <a:gd name="connsiteY4" fmla="*/ 0 h 27300"/>
              <a:gd name="connsiteX0" fmla="*/ 2 w 21602"/>
              <a:gd name="connsiteY0" fmla="*/ 0 h 27300"/>
              <a:gd name="connsiteX1" fmla="*/ 21602 w 21602"/>
              <a:gd name="connsiteY1" fmla="*/ 0 h 27300"/>
              <a:gd name="connsiteX2" fmla="*/ 21596 w 21602"/>
              <a:gd name="connsiteY2" fmla="*/ 27300 h 27300"/>
              <a:gd name="connsiteX3" fmla="*/ 4 w 21602"/>
              <a:gd name="connsiteY3" fmla="*/ 22438 h 27300"/>
              <a:gd name="connsiteX4" fmla="*/ 2 w 21602"/>
              <a:gd name="connsiteY4" fmla="*/ 0 h 27300"/>
              <a:gd name="connsiteX0" fmla="*/ 2 w 21602"/>
              <a:gd name="connsiteY0" fmla="*/ 0 h 27496"/>
              <a:gd name="connsiteX1" fmla="*/ 21602 w 21602"/>
              <a:gd name="connsiteY1" fmla="*/ 0 h 27496"/>
              <a:gd name="connsiteX2" fmla="*/ 21596 w 21602"/>
              <a:gd name="connsiteY2" fmla="*/ 27496 h 27496"/>
              <a:gd name="connsiteX3" fmla="*/ 4 w 21602"/>
              <a:gd name="connsiteY3" fmla="*/ 22438 h 27496"/>
              <a:gd name="connsiteX4" fmla="*/ 2 w 21602"/>
              <a:gd name="connsiteY4" fmla="*/ 0 h 27496"/>
              <a:gd name="connsiteX0" fmla="*/ 2 w 21602"/>
              <a:gd name="connsiteY0" fmla="*/ 0 h 27496"/>
              <a:gd name="connsiteX1" fmla="*/ 21602 w 21602"/>
              <a:gd name="connsiteY1" fmla="*/ 0 h 27496"/>
              <a:gd name="connsiteX2" fmla="*/ 21596 w 21602"/>
              <a:gd name="connsiteY2" fmla="*/ 27496 h 27496"/>
              <a:gd name="connsiteX3" fmla="*/ 4 w 21602"/>
              <a:gd name="connsiteY3" fmla="*/ 22438 h 27496"/>
              <a:gd name="connsiteX4" fmla="*/ 2 w 21602"/>
              <a:gd name="connsiteY4" fmla="*/ 0 h 27496"/>
              <a:gd name="connsiteX0" fmla="*/ 2 w 21602"/>
              <a:gd name="connsiteY0" fmla="*/ 0 h 27496"/>
              <a:gd name="connsiteX1" fmla="*/ 21602 w 21602"/>
              <a:gd name="connsiteY1" fmla="*/ 0 h 27496"/>
              <a:gd name="connsiteX2" fmla="*/ 21596 w 21602"/>
              <a:gd name="connsiteY2" fmla="*/ 27496 h 27496"/>
              <a:gd name="connsiteX3" fmla="*/ 4 w 21602"/>
              <a:gd name="connsiteY3" fmla="*/ 22438 h 27496"/>
              <a:gd name="connsiteX4" fmla="*/ 2 w 21602"/>
              <a:gd name="connsiteY4" fmla="*/ 0 h 27496"/>
              <a:gd name="connsiteX0" fmla="*/ 2 w 21602"/>
              <a:gd name="connsiteY0" fmla="*/ 0 h 27496"/>
              <a:gd name="connsiteX1" fmla="*/ 21602 w 21602"/>
              <a:gd name="connsiteY1" fmla="*/ 0 h 27496"/>
              <a:gd name="connsiteX2" fmla="*/ 21596 w 21602"/>
              <a:gd name="connsiteY2" fmla="*/ 27496 h 27496"/>
              <a:gd name="connsiteX3" fmla="*/ 4 w 21602"/>
              <a:gd name="connsiteY3" fmla="*/ 22438 h 27496"/>
              <a:gd name="connsiteX4" fmla="*/ 2 w 21602"/>
              <a:gd name="connsiteY4" fmla="*/ 0 h 27496"/>
              <a:gd name="connsiteX0" fmla="*/ 2 w 21602"/>
              <a:gd name="connsiteY0" fmla="*/ 0 h 27496"/>
              <a:gd name="connsiteX1" fmla="*/ 21602 w 21602"/>
              <a:gd name="connsiteY1" fmla="*/ 0 h 27496"/>
              <a:gd name="connsiteX2" fmla="*/ 21596 w 21602"/>
              <a:gd name="connsiteY2" fmla="*/ 27496 h 27496"/>
              <a:gd name="connsiteX3" fmla="*/ 4 w 21602"/>
              <a:gd name="connsiteY3" fmla="*/ 22438 h 27496"/>
              <a:gd name="connsiteX4" fmla="*/ 2 w 21602"/>
              <a:gd name="connsiteY4" fmla="*/ 0 h 27496"/>
              <a:gd name="connsiteX0" fmla="*/ 2 w 21602"/>
              <a:gd name="connsiteY0" fmla="*/ 0 h 27496"/>
              <a:gd name="connsiteX1" fmla="*/ 21602 w 21602"/>
              <a:gd name="connsiteY1" fmla="*/ 0 h 27496"/>
              <a:gd name="connsiteX2" fmla="*/ 21596 w 21602"/>
              <a:gd name="connsiteY2" fmla="*/ 27496 h 27496"/>
              <a:gd name="connsiteX3" fmla="*/ 4 w 21602"/>
              <a:gd name="connsiteY3" fmla="*/ 22652 h 27496"/>
              <a:gd name="connsiteX4" fmla="*/ 2 w 21602"/>
              <a:gd name="connsiteY4" fmla="*/ 0 h 27496"/>
              <a:gd name="connsiteX0" fmla="*/ 2 w 21602"/>
              <a:gd name="connsiteY0" fmla="*/ 0 h 27496"/>
              <a:gd name="connsiteX1" fmla="*/ 21602 w 21602"/>
              <a:gd name="connsiteY1" fmla="*/ 0 h 27496"/>
              <a:gd name="connsiteX2" fmla="*/ 21596 w 21602"/>
              <a:gd name="connsiteY2" fmla="*/ 27496 h 27496"/>
              <a:gd name="connsiteX3" fmla="*/ 4 w 21602"/>
              <a:gd name="connsiteY3" fmla="*/ 22652 h 27496"/>
              <a:gd name="connsiteX4" fmla="*/ 2 w 21602"/>
              <a:gd name="connsiteY4" fmla="*/ 0 h 27496"/>
              <a:gd name="connsiteX0" fmla="*/ 2 w 21602"/>
              <a:gd name="connsiteY0" fmla="*/ 0 h 27496"/>
              <a:gd name="connsiteX1" fmla="*/ 21602 w 21602"/>
              <a:gd name="connsiteY1" fmla="*/ 0 h 27496"/>
              <a:gd name="connsiteX2" fmla="*/ 21596 w 21602"/>
              <a:gd name="connsiteY2" fmla="*/ 27496 h 27496"/>
              <a:gd name="connsiteX3" fmla="*/ 4 w 21602"/>
              <a:gd name="connsiteY3" fmla="*/ 22652 h 27496"/>
              <a:gd name="connsiteX4" fmla="*/ 2 w 21602"/>
              <a:gd name="connsiteY4" fmla="*/ 0 h 27496"/>
              <a:gd name="connsiteX0" fmla="*/ 2 w 21602"/>
              <a:gd name="connsiteY0" fmla="*/ 0 h 27496"/>
              <a:gd name="connsiteX1" fmla="*/ 21602 w 21602"/>
              <a:gd name="connsiteY1" fmla="*/ 0 h 27496"/>
              <a:gd name="connsiteX2" fmla="*/ 21596 w 21602"/>
              <a:gd name="connsiteY2" fmla="*/ 27496 h 27496"/>
              <a:gd name="connsiteX3" fmla="*/ 4 w 21602"/>
              <a:gd name="connsiteY3" fmla="*/ 22652 h 27496"/>
              <a:gd name="connsiteX4" fmla="*/ 2 w 21602"/>
              <a:gd name="connsiteY4" fmla="*/ 0 h 27496"/>
              <a:gd name="connsiteX0" fmla="*/ 2 w 21602"/>
              <a:gd name="connsiteY0" fmla="*/ 0 h 27496"/>
              <a:gd name="connsiteX1" fmla="*/ 21602 w 21602"/>
              <a:gd name="connsiteY1" fmla="*/ 0 h 27496"/>
              <a:gd name="connsiteX2" fmla="*/ 21596 w 21602"/>
              <a:gd name="connsiteY2" fmla="*/ 27496 h 27496"/>
              <a:gd name="connsiteX3" fmla="*/ 4 w 21602"/>
              <a:gd name="connsiteY3" fmla="*/ 22652 h 27496"/>
              <a:gd name="connsiteX4" fmla="*/ 2 w 21602"/>
              <a:gd name="connsiteY4" fmla="*/ 0 h 27496"/>
              <a:gd name="connsiteX0" fmla="*/ 2 w 21602"/>
              <a:gd name="connsiteY0" fmla="*/ 0 h 28096"/>
              <a:gd name="connsiteX1" fmla="*/ 21602 w 21602"/>
              <a:gd name="connsiteY1" fmla="*/ 0 h 28096"/>
              <a:gd name="connsiteX2" fmla="*/ 21596 w 21602"/>
              <a:gd name="connsiteY2" fmla="*/ 28096 h 28096"/>
              <a:gd name="connsiteX3" fmla="*/ 4 w 21602"/>
              <a:gd name="connsiteY3" fmla="*/ 22652 h 28096"/>
              <a:gd name="connsiteX4" fmla="*/ 2 w 21602"/>
              <a:gd name="connsiteY4" fmla="*/ 0 h 28096"/>
              <a:gd name="connsiteX0" fmla="*/ 2 w 21602"/>
              <a:gd name="connsiteY0" fmla="*/ 0 h 28096"/>
              <a:gd name="connsiteX1" fmla="*/ 21602 w 21602"/>
              <a:gd name="connsiteY1" fmla="*/ 0 h 28096"/>
              <a:gd name="connsiteX2" fmla="*/ 21596 w 21602"/>
              <a:gd name="connsiteY2" fmla="*/ 28096 h 28096"/>
              <a:gd name="connsiteX3" fmla="*/ 4 w 21602"/>
              <a:gd name="connsiteY3" fmla="*/ 22652 h 28096"/>
              <a:gd name="connsiteX4" fmla="*/ 2 w 21602"/>
              <a:gd name="connsiteY4" fmla="*/ 0 h 28096"/>
              <a:gd name="connsiteX0" fmla="*/ 2 w 21602"/>
              <a:gd name="connsiteY0" fmla="*/ 0 h 28096"/>
              <a:gd name="connsiteX1" fmla="*/ 21602 w 21602"/>
              <a:gd name="connsiteY1" fmla="*/ 0 h 28096"/>
              <a:gd name="connsiteX2" fmla="*/ 21596 w 21602"/>
              <a:gd name="connsiteY2" fmla="*/ 28096 h 28096"/>
              <a:gd name="connsiteX3" fmla="*/ 4 w 21602"/>
              <a:gd name="connsiteY3" fmla="*/ 23791 h 28096"/>
              <a:gd name="connsiteX4" fmla="*/ 2 w 21602"/>
              <a:gd name="connsiteY4" fmla="*/ 0 h 28096"/>
              <a:gd name="connsiteX0" fmla="*/ 2 w 21602"/>
              <a:gd name="connsiteY0" fmla="*/ 0 h 28096"/>
              <a:gd name="connsiteX1" fmla="*/ 21602 w 21602"/>
              <a:gd name="connsiteY1" fmla="*/ 0 h 28096"/>
              <a:gd name="connsiteX2" fmla="*/ 21596 w 21602"/>
              <a:gd name="connsiteY2" fmla="*/ 28096 h 28096"/>
              <a:gd name="connsiteX3" fmla="*/ 4 w 21602"/>
              <a:gd name="connsiteY3" fmla="*/ 23791 h 28096"/>
              <a:gd name="connsiteX4" fmla="*/ 2 w 21602"/>
              <a:gd name="connsiteY4" fmla="*/ 0 h 28096"/>
              <a:gd name="connsiteX0" fmla="*/ 1 w 21601"/>
              <a:gd name="connsiteY0" fmla="*/ 0 h 28096"/>
              <a:gd name="connsiteX1" fmla="*/ 21601 w 21601"/>
              <a:gd name="connsiteY1" fmla="*/ 0 h 28096"/>
              <a:gd name="connsiteX2" fmla="*/ 21595 w 21601"/>
              <a:gd name="connsiteY2" fmla="*/ 28096 h 28096"/>
              <a:gd name="connsiteX3" fmla="*/ 48 w 21601"/>
              <a:gd name="connsiteY3" fmla="*/ 23762 h 28096"/>
              <a:gd name="connsiteX4" fmla="*/ 1 w 21601"/>
              <a:gd name="connsiteY4" fmla="*/ 0 h 28096"/>
              <a:gd name="connsiteX0" fmla="*/ 1 w 21601"/>
              <a:gd name="connsiteY0" fmla="*/ 0 h 29079"/>
              <a:gd name="connsiteX1" fmla="*/ 21601 w 21601"/>
              <a:gd name="connsiteY1" fmla="*/ 0 h 29079"/>
              <a:gd name="connsiteX2" fmla="*/ 21595 w 21601"/>
              <a:gd name="connsiteY2" fmla="*/ 29079 h 29079"/>
              <a:gd name="connsiteX3" fmla="*/ 48 w 21601"/>
              <a:gd name="connsiteY3" fmla="*/ 23762 h 29079"/>
              <a:gd name="connsiteX4" fmla="*/ 1 w 21601"/>
              <a:gd name="connsiteY4" fmla="*/ 0 h 29079"/>
              <a:gd name="connsiteX0" fmla="*/ 1 w 21601"/>
              <a:gd name="connsiteY0" fmla="*/ 0 h 23762"/>
              <a:gd name="connsiteX1" fmla="*/ 21601 w 21601"/>
              <a:gd name="connsiteY1" fmla="*/ 0 h 23762"/>
              <a:gd name="connsiteX2" fmla="*/ 21567 w 21601"/>
              <a:gd name="connsiteY2" fmla="*/ 22010 h 23762"/>
              <a:gd name="connsiteX3" fmla="*/ 48 w 21601"/>
              <a:gd name="connsiteY3" fmla="*/ 23762 h 23762"/>
              <a:gd name="connsiteX4" fmla="*/ 1 w 21601"/>
              <a:gd name="connsiteY4" fmla="*/ 0 h 23762"/>
              <a:gd name="connsiteX0" fmla="*/ 1 w 21601"/>
              <a:gd name="connsiteY0" fmla="*/ 0 h 23762"/>
              <a:gd name="connsiteX1" fmla="*/ 21601 w 21601"/>
              <a:gd name="connsiteY1" fmla="*/ 0 h 23762"/>
              <a:gd name="connsiteX2" fmla="*/ 21567 w 21601"/>
              <a:gd name="connsiteY2" fmla="*/ 22010 h 23762"/>
              <a:gd name="connsiteX3" fmla="*/ 48 w 21601"/>
              <a:gd name="connsiteY3" fmla="*/ 23762 h 23762"/>
              <a:gd name="connsiteX4" fmla="*/ 1 w 21601"/>
              <a:gd name="connsiteY4" fmla="*/ 0 h 23762"/>
              <a:gd name="connsiteX0" fmla="*/ 1 w 21601"/>
              <a:gd name="connsiteY0" fmla="*/ 0 h 27483"/>
              <a:gd name="connsiteX1" fmla="*/ 21601 w 21601"/>
              <a:gd name="connsiteY1" fmla="*/ 0 h 27483"/>
              <a:gd name="connsiteX2" fmla="*/ 21567 w 21601"/>
              <a:gd name="connsiteY2" fmla="*/ 22010 h 27483"/>
              <a:gd name="connsiteX3" fmla="*/ 76 w 21601"/>
              <a:gd name="connsiteY3" fmla="*/ 27483 h 27483"/>
              <a:gd name="connsiteX4" fmla="*/ 1 w 21601"/>
              <a:gd name="connsiteY4" fmla="*/ 0 h 27483"/>
              <a:gd name="connsiteX0" fmla="*/ 1 w 21601"/>
              <a:gd name="connsiteY0" fmla="*/ 0 h 27483"/>
              <a:gd name="connsiteX1" fmla="*/ 21601 w 21601"/>
              <a:gd name="connsiteY1" fmla="*/ 0 h 27483"/>
              <a:gd name="connsiteX2" fmla="*/ 21567 w 21601"/>
              <a:gd name="connsiteY2" fmla="*/ 22010 h 27483"/>
              <a:gd name="connsiteX3" fmla="*/ 76 w 21601"/>
              <a:gd name="connsiteY3" fmla="*/ 27483 h 27483"/>
              <a:gd name="connsiteX4" fmla="*/ 1 w 21601"/>
              <a:gd name="connsiteY4" fmla="*/ 0 h 27483"/>
              <a:gd name="connsiteX0" fmla="*/ 1 w 21601"/>
              <a:gd name="connsiteY0" fmla="*/ 0 h 27483"/>
              <a:gd name="connsiteX1" fmla="*/ 21601 w 21601"/>
              <a:gd name="connsiteY1" fmla="*/ 0 h 27483"/>
              <a:gd name="connsiteX2" fmla="*/ 21567 w 21601"/>
              <a:gd name="connsiteY2" fmla="*/ 22010 h 27483"/>
              <a:gd name="connsiteX3" fmla="*/ 76 w 21601"/>
              <a:gd name="connsiteY3" fmla="*/ 27483 h 27483"/>
              <a:gd name="connsiteX4" fmla="*/ 1 w 21601"/>
              <a:gd name="connsiteY4" fmla="*/ 0 h 27483"/>
              <a:gd name="connsiteX0" fmla="*/ 1 w 21601"/>
              <a:gd name="connsiteY0" fmla="*/ 0 h 27483"/>
              <a:gd name="connsiteX1" fmla="*/ 21601 w 21601"/>
              <a:gd name="connsiteY1" fmla="*/ 0 h 27483"/>
              <a:gd name="connsiteX2" fmla="*/ 21567 w 21601"/>
              <a:gd name="connsiteY2" fmla="*/ 22010 h 27483"/>
              <a:gd name="connsiteX3" fmla="*/ 76 w 21601"/>
              <a:gd name="connsiteY3" fmla="*/ 27483 h 27483"/>
              <a:gd name="connsiteX4" fmla="*/ 1 w 21601"/>
              <a:gd name="connsiteY4" fmla="*/ 0 h 27483"/>
              <a:gd name="connsiteX0" fmla="*/ 1 w 21601"/>
              <a:gd name="connsiteY0" fmla="*/ 0 h 27483"/>
              <a:gd name="connsiteX1" fmla="*/ 21601 w 21601"/>
              <a:gd name="connsiteY1" fmla="*/ 0 h 27483"/>
              <a:gd name="connsiteX2" fmla="*/ 21543 w 21601"/>
              <a:gd name="connsiteY2" fmla="*/ 17380 h 27483"/>
              <a:gd name="connsiteX3" fmla="*/ 76 w 21601"/>
              <a:gd name="connsiteY3" fmla="*/ 27483 h 27483"/>
              <a:gd name="connsiteX4" fmla="*/ 1 w 21601"/>
              <a:gd name="connsiteY4" fmla="*/ 0 h 27483"/>
              <a:gd name="connsiteX0" fmla="*/ 1 w 21601"/>
              <a:gd name="connsiteY0" fmla="*/ 0 h 27483"/>
              <a:gd name="connsiteX1" fmla="*/ 21601 w 21601"/>
              <a:gd name="connsiteY1" fmla="*/ 0 h 27483"/>
              <a:gd name="connsiteX2" fmla="*/ 21543 w 21601"/>
              <a:gd name="connsiteY2" fmla="*/ 17380 h 27483"/>
              <a:gd name="connsiteX3" fmla="*/ 76 w 21601"/>
              <a:gd name="connsiteY3" fmla="*/ 27483 h 27483"/>
              <a:gd name="connsiteX4" fmla="*/ 1 w 21601"/>
              <a:gd name="connsiteY4" fmla="*/ 0 h 27483"/>
              <a:gd name="connsiteX0" fmla="*/ 21 w 21621"/>
              <a:gd name="connsiteY0" fmla="*/ 0 h 28034"/>
              <a:gd name="connsiteX1" fmla="*/ 21621 w 21621"/>
              <a:gd name="connsiteY1" fmla="*/ 0 h 28034"/>
              <a:gd name="connsiteX2" fmla="*/ 21563 w 21621"/>
              <a:gd name="connsiteY2" fmla="*/ 17380 h 28034"/>
              <a:gd name="connsiteX3" fmla="*/ 0 w 21621"/>
              <a:gd name="connsiteY3" fmla="*/ 28034 h 28034"/>
              <a:gd name="connsiteX4" fmla="*/ 21 w 21621"/>
              <a:gd name="connsiteY4" fmla="*/ 0 h 28034"/>
              <a:gd name="connsiteX0" fmla="*/ 1 w 21601"/>
              <a:gd name="connsiteY0" fmla="*/ 0 h 28034"/>
              <a:gd name="connsiteX1" fmla="*/ 21601 w 21601"/>
              <a:gd name="connsiteY1" fmla="*/ 0 h 28034"/>
              <a:gd name="connsiteX2" fmla="*/ 21543 w 21601"/>
              <a:gd name="connsiteY2" fmla="*/ 17380 h 28034"/>
              <a:gd name="connsiteX3" fmla="*/ 76 w 21601"/>
              <a:gd name="connsiteY3" fmla="*/ 28034 h 28034"/>
              <a:gd name="connsiteX4" fmla="*/ 1 w 21601"/>
              <a:gd name="connsiteY4" fmla="*/ 0 h 28034"/>
              <a:gd name="connsiteX0" fmla="*/ 1 w 21601"/>
              <a:gd name="connsiteY0" fmla="*/ 0 h 28034"/>
              <a:gd name="connsiteX1" fmla="*/ 21601 w 21601"/>
              <a:gd name="connsiteY1" fmla="*/ 0 h 28034"/>
              <a:gd name="connsiteX2" fmla="*/ 21543 w 21601"/>
              <a:gd name="connsiteY2" fmla="*/ 17380 h 28034"/>
              <a:gd name="connsiteX3" fmla="*/ 76 w 21601"/>
              <a:gd name="connsiteY3" fmla="*/ 28034 h 28034"/>
              <a:gd name="connsiteX4" fmla="*/ 1 w 21601"/>
              <a:gd name="connsiteY4" fmla="*/ 0 h 28034"/>
              <a:gd name="connsiteX0" fmla="*/ 1 w 21601"/>
              <a:gd name="connsiteY0" fmla="*/ 0 h 28034"/>
              <a:gd name="connsiteX1" fmla="*/ 21601 w 21601"/>
              <a:gd name="connsiteY1" fmla="*/ 0 h 28034"/>
              <a:gd name="connsiteX2" fmla="*/ 21543 w 21601"/>
              <a:gd name="connsiteY2" fmla="*/ 17380 h 28034"/>
              <a:gd name="connsiteX3" fmla="*/ 76 w 21601"/>
              <a:gd name="connsiteY3" fmla="*/ 28034 h 28034"/>
              <a:gd name="connsiteX4" fmla="*/ 1 w 21601"/>
              <a:gd name="connsiteY4" fmla="*/ 0 h 28034"/>
              <a:gd name="connsiteX0" fmla="*/ 1 w 21601"/>
              <a:gd name="connsiteY0" fmla="*/ 0 h 28034"/>
              <a:gd name="connsiteX1" fmla="*/ 21601 w 21601"/>
              <a:gd name="connsiteY1" fmla="*/ 0 h 28034"/>
              <a:gd name="connsiteX2" fmla="*/ 21543 w 21601"/>
              <a:gd name="connsiteY2" fmla="*/ 17380 h 28034"/>
              <a:gd name="connsiteX3" fmla="*/ 76 w 21601"/>
              <a:gd name="connsiteY3" fmla="*/ 28034 h 28034"/>
              <a:gd name="connsiteX4" fmla="*/ 1 w 21601"/>
              <a:gd name="connsiteY4" fmla="*/ 0 h 28034"/>
              <a:gd name="connsiteX0" fmla="*/ 1 w 21601"/>
              <a:gd name="connsiteY0" fmla="*/ 0 h 28034"/>
              <a:gd name="connsiteX1" fmla="*/ 21601 w 21601"/>
              <a:gd name="connsiteY1" fmla="*/ 0 h 28034"/>
              <a:gd name="connsiteX2" fmla="*/ 21543 w 21601"/>
              <a:gd name="connsiteY2" fmla="*/ 17380 h 28034"/>
              <a:gd name="connsiteX3" fmla="*/ 76 w 21601"/>
              <a:gd name="connsiteY3" fmla="*/ 28034 h 28034"/>
              <a:gd name="connsiteX4" fmla="*/ 1 w 21601"/>
              <a:gd name="connsiteY4" fmla="*/ 0 h 28034"/>
              <a:gd name="connsiteX0" fmla="*/ 1 w 21601"/>
              <a:gd name="connsiteY0" fmla="*/ 0 h 28034"/>
              <a:gd name="connsiteX1" fmla="*/ 21601 w 21601"/>
              <a:gd name="connsiteY1" fmla="*/ 0 h 28034"/>
              <a:gd name="connsiteX2" fmla="*/ 21592 w 21601"/>
              <a:gd name="connsiteY2" fmla="*/ 17380 h 28034"/>
              <a:gd name="connsiteX3" fmla="*/ 76 w 21601"/>
              <a:gd name="connsiteY3" fmla="*/ 28034 h 28034"/>
              <a:gd name="connsiteX4" fmla="*/ 1 w 21601"/>
              <a:gd name="connsiteY4" fmla="*/ 0 h 28034"/>
              <a:gd name="connsiteX0" fmla="*/ 1 w 21601"/>
              <a:gd name="connsiteY0" fmla="*/ 0 h 28034"/>
              <a:gd name="connsiteX1" fmla="*/ 21601 w 21601"/>
              <a:gd name="connsiteY1" fmla="*/ 0 h 28034"/>
              <a:gd name="connsiteX2" fmla="*/ 21592 w 21601"/>
              <a:gd name="connsiteY2" fmla="*/ 17380 h 28034"/>
              <a:gd name="connsiteX3" fmla="*/ 76 w 21601"/>
              <a:gd name="connsiteY3" fmla="*/ 28034 h 28034"/>
              <a:gd name="connsiteX4" fmla="*/ 1 w 21601"/>
              <a:gd name="connsiteY4" fmla="*/ 0 h 28034"/>
              <a:gd name="connsiteX0" fmla="*/ 1 w 21592"/>
              <a:gd name="connsiteY0" fmla="*/ 0 h 28034"/>
              <a:gd name="connsiteX1" fmla="*/ 21589 w 21592"/>
              <a:gd name="connsiteY1" fmla="*/ 0 h 28034"/>
              <a:gd name="connsiteX2" fmla="*/ 21592 w 21592"/>
              <a:gd name="connsiteY2" fmla="*/ 17380 h 28034"/>
              <a:gd name="connsiteX3" fmla="*/ 76 w 21592"/>
              <a:gd name="connsiteY3" fmla="*/ 28034 h 28034"/>
              <a:gd name="connsiteX4" fmla="*/ 1 w 21592"/>
              <a:gd name="connsiteY4" fmla="*/ 0 h 28034"/>
              <a:gd name="connsiteX0" fmla="*/ 23 w 21516"/>
              <a:gd name="connsiteY0" fmla="*/ 0 h 28034"/>
              <a:gd name="connsiteX1" fmla="*/ 21513 w 21516"/>
              <a:gd name="connsiteY1" fmla="*/ 0 h 28034"/>
              <a:gd name="connsiteX2" fmla="*/ 21516 w 21516"/>
              <a:gd name="connsiteY2" fmla="*/ 17380 h 28034"/>
              <a:gd name="connsiteX3" fmla="*/ 0 w 21516"/>
              <a:gd name="connsiteY3" fmla="*/ 28034 h 28034"/>
              <a:gd name="connsiteX4" fmla="*/ 23 w 21516"/>
              <a:gd name="connsiteY4" fmla="*/ 0 h 28034"/>
              <a:gd name="connsiteX0" fmla="*/ 1 w 21531"/>
              <a:gd name="connsiteY0" fmla="*/ 0 h 28034"/>
              <a:gd name="connsiteX1" fmla="*/ 21528 w 21531"/>
              <a:gd name="connsiteY1" fmla="*/ 0 h 28034"/>
              <a:gd name="connsiteX2" fmla="*/ 21531 w 21531"/>
              <a:gd name="connsiteY2" fmla="*/ 17380 h 28034"/>
              <a:gd name="connsiteX3" fmla="*/ 15 w 21531"/>
              <a:gd name="connsiteY3" fmla="*/ 28034 h 28034"/>
              <a:gd name="connsiteX4" fmla="*/ 1 w 21531"/>
              <a:gd name="connsiteY4" fmla="*/ 0 h 28034"/>
              <a:gd name="connsiteX0" fmla="*/ 1 w 21531"/>
              <a:gd name="connsiteY0" fmla="*/ 0 h 28034"/>
              <a:gd name="connsiteX1" fmla="*/ 21528 w 21531"/>
              <a:gd name="connsiteY1" fmla="*/ 0 h 28034"/>
              <a:gd name="connsiteX2" fmla="*/ 21531 w 21531"/>
              <a:gd name="connsiteY2" fmla="*/ 17380 h 28034"/>
              <a:gd name="connsiteX3" fmla="*/ 15 w 21531"/>
              <a:gd name="connsiteY3" fmla="*/ 28034 h 28034"/>
              <a:gd name="connsiteX4" fmla="*/ 1 w 21531"/>
              <a:gd name="connsiteY4" fmla="*/ 0 h 28034"/>
              <a:gd name="connsiteX0" fmla="*/ 1 w 21531"/>
              <a:gd name="connsiteY0" fmla="*/ 0 h 28034"/>
              <a:gd name="connsiteX1" fmla="*/ 21528 w 21531"/>
              <a:gd name="connsiteY1" fmla="*/ 0 h 28034"/>
              <a:gd name="connsiteX2" fmla="*/ 21531 w 21531"/>
              <a:gd name="connsiteY2" fmla="*/ 17380 h 28034"/>
              <a:gd name="connsiteX3" fmla="*/ 15 w 21531"/>
              <a:gd name="connsiteY3" fmla="*/ 28034 h 28034"/>
              <a:gd name="connsiteX4" fmla="*/ 1 w 21531"/>
              <a:gd name="connsiteY4" fmla="*/ 0 h 28034"/>
              <a:gd name="connsiteX0" fmla="*/ 1 w 21531"/>
              <a:gd name="connsiteY0" fmla="*/ 0 h 28034"/>
              <a:gd name="connsiteX1" fmla="*/ 21528 w 21531"/>
              <a:gd name="connsiteY1" fmla="*/ 0 h 28034"/>
              <a:gd name="connsiteX2" fmla="*/ 21531 w 21531"/>
              <a:gd name="connsiteY2" fmla="*/ 17380 h 28034"/>
              <a:gd name="connsiteX3" fmla="*/ 15 w 21531"/>
              <a:gd name="connsiteY3" fmla="*/ 28034 h 28034"/>
              <a:gd name="connsiteX4" fmla="*/ 1 w 21531"/>
              <a:gd name="connsiteY4" fmla="*/ 0 h 28034"/>
              <a:gd name="connsiteX0" fmla="*/ 1 w 21531"/>
              <a:gd name="connsiteY0" fmla="*/ 0 h 28034"/>
              <a:gd name="connsiteX1" fmla="*/ 21528 w 21531"/>
              <a:gd name="connsiteY1" fmla="*/ 0 h 28034"/>
              <a:gd name="connsiteX2" fmla="*/ 21531 w 21531"/>
              <a:gd name="connsiteY2" fmla="*/ 17951 h 28034"/>
              <a:gd name="connsiteX3" fmla="*/ 15 w 21531"/>
              <a:gd name="connsiteY3" fmla="*/ 28034 h 28034"/>
              <a:gd name="connsiteX4" fmla="*/ 1 w 21531"/>
              <a:gd name="connsiteY4" fmla="*/ 0 h 28034"/>
              <a:gd name="connsiteX0" fmla="*/ 1 w 21531"/>
              <a:gd name="connsiteY0" fmla="*/ 0 h 28034"/>
              <a:gd name="connsiteX1" fmla="*/ 21528 w 21531"/>
              <a:gd name="connsiteY1" fmla="*/ 0 h 28034"/>
              <a:gd name="connsiteX2" fmla="*/ 21531 w 21531"/>
              <a:gd name="connsiteY2" fmla="*/ 17951 h 28034"/>
              <a:gd name="connsiteX3" fmla="*/ 15 w 21531"/>
              <a:gd name="connsiteY3" fmla="*/ 28034 h 28034"/>
              <a:gd name="connsiteX4" fmla="*/ 1 w 21531"/>
              <a:gd name="connsiteY4" fmla="*/ 0 h 28034"/>
              <a:gd name="connsiteX0" fmla="*/ 1 w 21531"/>
              <a:gd name="connsiteY0" fmla="*/ 0 h 26208"/>
              <a:gd name="connsiteX1" fmla="*/ 21528 w 21531"/>
              <a:gd name="connsiteY1" fmla="*/ 0 h 26208"/>
              <a:gd name="connsiteX2" fmla="*/ 21531 w 21531"/>
              <a:gd name="connsiteY2" fmla="*/ 17951 h 26208"/>
              <a:gd name="connsiteX3" fmla="*/ 15 w 21531"/>
              <a:gd name="connsiteY3" fmla="*/ 26208 h 26208"/>
              <a:gd name="connsiteX4" fmla="*/ 1 w 21531"/>
              <a:gd name="connsiteY4" fmla="*/ 0 h 26208"/>
              <a:gd name="connsiteX0" fmla="*/ 1 w 21531"/>
              <a:gd name="connsiteY0" fmla="*/ 0 h 26208"/>
              <a:gd name="connsiteX1" fmla="*/ 21528 w 21531"/>
              <a:gd name="connsiteY1" fmla="*/ 0 h 26208"/>
              <a:gd name="connsiteX2" fmla="*/ 21531 w 21531"/>
              <a:gd name="connsiteY2" fmla="*/ 17951 h 26208"/>
              <a:gd name="connsiteX3" fmla="*/ 15 w 21531"/>
              <a:gd name="connsiteY3" fmla="*/ 26208 h 26208"/>
              <a:gd name="connsiteX4" fmla="*/ 1 w 21531"/>
              <a:gd name="connsiteY4" fmla="*/ 0 h 26208"/>
              <a:gd name="connsiteX0" fmla="*/ 1 w 21531"/>
              <a:gd name="connsiteY0" fmla="*/ 0 h 26208"/>
              <a:gd name="connsiteX1" fmla="*/ 21528 w 21531"/>
              <a:gd name="connsiteY1" fmla="*/ 0 h 26208"/>
              <a:gd name="connsiteX2" fmla="*/ 21531 w 21531"/>
              <a:gd name="connsiteY2" fmla="*/ 17951 h 26208"/>
              <a:gd name="connsiteX3" fmla="*/ 15 w 21531"/>
              <a:gd name="connsiteY3" fmla="*/ 26208 h 26208"/>
              <a:gd name="connsiteX4" fmla="*/ 1 w 21531"/>
              <a:gd name="connsiteY4" fmla="*/ 0 h 26208"/>
              <a:gd name="connsiteX0" fmla="*/ 1 w 21531"/>
              <a:gd name="connsiteY0" fmla="*/ 0 h 24952"/>
              <a:gd name="connsiteX1" fmla="*/ 21528 w 21531"/>
              <a:gd name="connsiteY1" fmla="*/ 0 h 24952"/>
              <a:gd name="connsiteX2" fmla="*/ 21531 w 21531"/>
              <a:gd name="connsiteY2" fmla="*/ 17951 h 24952"/>
              <a:gd name="connsiteX3" fmla="*/ 15 w 21531"/>
              <a:gd name="connsiteY3" fmla="*/ 24952 h 24952"/>
              <a:gd name="connsiteX4" fmla="*/ 1 w 21531"/>
              <a:gd name="connsiteY4" fmla="*/ 0 h 24952"/>
              <a:gd name="connsiteX0" fmla="*/ 1 w 21531"/>
              <a:gd name="connsiteY0" fmla="*/ 0 h 24952"/>
              <a:gd name="connsiteX1" fmla="*/ 21528 w 21531"/>
              <a:gd name="connsiteY1" fmla="*/ 0 h 24952"/>
              <a:gd name="connsiteX2" fmla="*/ 21531 w 21531"/>
              <a:gd name="connsiteY2" fmla="*/ 17951 h 24952"/>
              <a:gd name="connsiteX3" fmla="*/ 15 w 21531"/>
              <a:gd name="connsiteY3" fmla="*/ 24952 h 24952"/>
              <a:gd name="connsiteX4" fmla="*/ 1 w 21531"/>
              <a:gd name="connsiteY4" fmla="*/ 0 h 24952"/>
              <a:gd name="connsiteX0" fmla="*/ 1 w 21531"/>
              <a:gd name="connsiteY0" fmla="*/ 0 h 24952"/>
              <a:gd name="connsiteX1" fmla="*/ 21528 w 21531"/>
              <a:gd name="connsiteY1" fmla="*/ 0 h 24952"/>
              <a:gd name="connsiteX2" fmla="*/ 21531 w 21531"/>
              <a:gd name="connsiteY2" fmla="*/ 17951 h 24952"/>
              <a:gd name="connsiteX3" fmla="*/ 15 w 21531"/>
              <a:gd name="connsiteY3" fmla="*/ 24952 h 24952"/>
              <a:gd name="connsiteX4" fmla="*/ 1 w 21531"/>
              <a:gd name="connsiteY4" fmla="*/ 0 h 24952"/>
              <a:gd name="connsiteX0" fmla="*/ 1 w 21531"/>
              <a:gd name="connsiteY0" fmla="*/ 0 h 24952"/>
              <a:gd name="connsiteX1" fmla="*/ 21528 w 21531"/>
              <a:gd name="connsiteY1" fmla="*/ 0 h 24952"/>
              <a:gd name="connsiteX2" fmla="*/ 21531 w 21531"/>
              <a:gd name="connsiteY2" fmla="*/ 17951 h 24952"/>
              <a:gd name="connsiteX3" fmla="*/ 15 w 21531"/>
              <a:gd name="connsiteY3" fmla="*/ 24952 h 24952"/>
              <a:gd name="connsiteX4" fmla="*/ 1 w 21531"/>
              <a:gd name="connsiteY4" fmla="*/ 0 h 24952"/>
              <a:gd name="connsiteX0" fmla="*/ 1 w 21531"/>
              <a:gd name="connsiteY0" fmla="*/ 0 h 24952"/>
              <a:gd name="connsiteX1" fmla="*/ 21528 w 21531"/>
              <a:gd name="connsiteY1" fmla="*/ 0 h 24952"/>
              <a:gd name="connsiteX2" fmla="*/ 21531 w 21531"/>
              <a:gd name="connsiteY2" fmla="*/ 17951 h 24952"/>
              <a:gd name="connsiteX3" fmla="*/ 15 w 21531"/>
              <a:gd name="connsiteY3" fmla="*/ 24952 h 24952"/>
              <a:gd name="connsiteX4" fmla="*/ 1 w 21531"/>
              <a:gd name="connsiteY4" fmla="*/ 0 h 24952"/>
              <a:gd name="connsiteX0" fmla="*/ 1 w 21531"/>
              <a:gd name="connsiteY0" fmla="*/ 0 h 24952"/>
              <a:gd name="connsiteX1" fmla="*/ 21528 w 21531"/>
              <a:gd name="connsiteY1" fmla="*/ 0 h 24952"/>
              <a:gd name="connsiteX2" fmla="*/ 21531 w 21531"/>
              <a:gd name="connsiteY2" fmla="*/ 17951 h 24952"/>
              <a:gd name="connsiteX3" fmla="*/ 15 w 21531"/>
              <a:gd name="connsiteY3" fmla="*/ 24952 h 24952"/>
              <a:gd name="connsiteX4" fmla="*/ 1 w 21531"/>
              <a:gd name="connsiteY4" fmla="*/ 0 h 24952"/>
              <a:gd name="connsiteX0" fmla="*/ 1 w 21531"/>
              <a:gd name="connsiteY0" fmla="*/ 0 h 24952"/>
              <a:gd name="connsiteX1" fmla="*/ 21528 w 21531"/>
              <a:gd name="connsiteY1" fmla="*/ 0 h 24952"/>
              <a:gd name="connsiteX2" fmla="*/ 21531 w 21531"/>
              <a:gd name="connsiteY2" fmla="*/ 17951 h 24952"/>
              <a:gd name="connsiteX3" fmla="*/ 15 w 21531"/>
              <a:gd name="connsiteY3" fmla="*/ 24952 h 24952"/>
              <a:gd name="connsiteX4" fmla="*/ 1 w 21531"/>
              <a:gd name="connsiteY4" fmla="*/ 0 h 24952"/>
              <a:gd name="connsiteX0" fmla="*/ 1 w 21531"/>
              <a:gd name="connsiteY0" fmla="*/ 0 h 24512"/>
              <a:gd name="connsiteX1" fmla="*/ 21528 w 21531"/>
              <a:gd name="connsiteY1" fmla="*/ 0 h 24512"/>
              <a:gd name="connsiteX2" fmla="*/ 21531 w 21531"/>
              <a:gd name="connsiteY2" fmla="*/ 17951 h 24512"/>
              <a:gd name="connsiteX3" fmla="*/ 15 w 21531"/>
              <a:gd name="connsiteY3" fmla="*/ 24512 h 24512"/>
              <a:gd name="connsiteX4" fmla="*/ 1 w 21531"/>
              <a:gd name="connsiteY4" fmla="*/ 0 h 24512"/>
              <a:gd name="connsiteX0" fmla="*/ 1 w 21531"/>
              <a:gd name="connsiteY0" fmla="*/ 0 h 24512"/>
              <a:gd name="connsiteX1" fmla="*/ 21528 w 21531"/>
              <a:gd name="connsiteY1" fmla="*/ 0 h 24512"/>
              <a:gd name="connsiteX2" fmla="*/ 21531 w 21531"/>
              <a:gd name="connsiteY2" fmla="*/ 17951 h 24512"/>
              <a:gd name="connsiteX3" fmla="*/ 15 w 21531"/>
              <a:gd name="connsiteY3" fmla="*/ 24512 h 24512"/>
              <a:gd name="connsiteX4" fmla="*/ 1 w 21531"/>
              <a:gd name="connsiteY4" fmla="*/ 0 h 24512"/>
              <a:gd name="connsiteX0" fmla="*/ 1 w 21531"/>
              <a:gd name="connsiteY0" fmla="*/ 0 h 22622"/>
              <a:gd name="connsiteX1" fmla="*/ 21528 w 21531"/>
              <a:gd name="connsiteY1" fmla="*/ 0 h 22622"/>
              <a:gd name="connsiteX2" fmla="*/ 21531 w 21531"/>
              <a:gd name="connsiteY2" fmla="*/ 17951 h 22622"/>
              <a:gd name="connsiteX3" fmla="*/ 15 w 21531"/>
              <a:gd name="connsiteY3" fmla="*/ 22622 h 22622"/>
              <a:gd name="connsiteX4" fmla="*/ 1 w 21531"/>
              <a:gd name="connsiteY4" fmla="*/ 0 h 22622"/>
              <a:gd name="connsiteX0" fmla="*/ 1 w 21531"/>
              <a:gd name="connsiteY0" fmla="*/ 0 h 22622"/>
              <a:gd name="connsiteX1" fmla="*/ 21528 w 21531"/>
              <a:gd name="connsiteY1" fmla="*/ 0 h 22622"/>
              <a:gd name="connsiteX2" fmla="*/ 21531 w 21531"/>
              <a:gd name="connsiteY2" fmla="*/ 17951 h 22622"/>
              <a:gd name="connsiteX3" fmla="*/ 15 w 21531"/>
              <a:gd name="connsiteY3" fmla="*/ 22622 h 22622"/>
              <a:gd name="connsiteX4" fmla="*/ 1 w 21531"/>
              <a:gd name="connsiteY4" fmla="*/ 0 h 22622"/>
              <a:gd name="connsiteX0" fmla="*/ 1 w 21531"/>
              <a:gd name="connsiteY0" fmla="*/ 0 h 22622"/>
              <a:gd name="connsiteX1" fmla="*/ 21528 w 21531"/>
              <a:gd name="connsiteY1" fmla="*/ 0 h 22622"/>
              <a:gd name="connsiteX2" fmla="*/ 21531 w 21531"/>
              <a:gd name="connsiteY2" fmla="*/ 17951 h 22622"/>
              <a:gd name="connsiteX3" fmla="*/ 15 w 21531"/>
              <a:gd name="connsiteY3" fmla="*/ 22622 h 22622"/>
              <a:gd name="connsiteX4" fmla="*/ 1 w 21531"/>
              <a:gd name="connsiteY4" fmla="*/ 0 h 22622"/>
              <a:gd name="connsiteX0" fmla="*/ 1 w 21531"/>
              <a:gd name="connsiteY0" fmla="*/ 0 h 22622"/>
              <a:gd name="connsiteX1" fmla="*/ 21528 w 21531"/>
              <a:gd name="connsiteY1" fmla="*/ 0 h 22622"/>
              <a:gd name="connsiteX2" fmla="*/ 21531 w 21531"/>
              <a:gd name="connsiteY2" fmla="*/ 18266 h 22622"/>
              <a:gd name="connsiteX3" fmla="*/ 15 w 21531"/>
              <a:gd name="connsiteY3" fmla="*/ 22622 h 22622"/>
              <a:gd name="connsiteX4" fmla="*/ 1 w 21531"/>
              <a:gd name="connsiteY4" fmla="*/ 0 h 22622"/>
              <a:gd name="connsiteX0" fmla="*/ 1 w 21531"/>
              <a:gd name="connsiteY0" fmla="*/ 0 h 22622"/>
              <a:gd name="connsiteX1" fmla="*/ 21528 w 21531"/>
              <a:gd name="connsiteY1" fmla="*/ 0 h 22622"/>
              <a:gd name="connsiteX2" fmla="*/ 21531 w 21531"/>
              <a:gd name="connsiteY2" fmla="*/ 18266 h 22622"/>
              <a:gd name="connsiteX3" fmla="*/ 15 w 21531"/>
              <a:gd name="connsiteY3" fmla="*/ 22622 h 22622"/>
              <a:gd name="connsiteX4" fmla="*/ 1 w 21531"/>
              <a:gd name="connsiteY4" fmla="*/ 0 h 22622"/>
              <a:gd name="connsiteX0" fmla="*/ 1 w 21531"/>
              <a:gd name="connsiteY0" fmla="*/ 0 h 21913"/>
              <a:gd name="connsiteX1" fmla="*/ 21528 w 21531"/>
              <a:gd name="connsiteY1" fmla="*/ 0 h 21913"/>
              <a:gd name="connsiteX2" fmla="*/ 21531 w 21531"/>
              <a:gd name="connsiteY2" fmla="*/ 18266 h 21913"/>
              <a:gd name="connsiteX3" fmla="*/ 15 w 21531"/>
              <a:gd name="connsiteY3" fmla="*/ 21913 h 21913"/>
              <a:gd name="connsiteX4" fmla="*/ 1 w 21531"/>
              <a:gd name="connsiteY4" fmla="*/ 0 h 21913"/>
              <a:gd name="connsiteX0" fmla="*/ 1 w 21531"/>
              <a:gd name="connsiteY0" fmla="*/ 0 h 21913"/>
              <a:gd name="connsiteX1" fmla="*/ 21528 w 21531"/>
              <a:gd name="connsiteY1" fmla="*/ 0 h 21913"/>
              <a:gd name="connsiteX2" fmla="*/ 21531 w 21531"/>
              <a:gd name="connsiteY2" fmla="*/ 18266 h 21913"/>
              <a:gd name="connsiteX3" fmla="*/ 15 w 21531"/>
              <a:gd name="connsiteY3" fmla="*/ 21913 h 21913"/>
              <a:gd name="connsiteX4" fmla="*/ 1 w 21531"/>
              <a:gd name="connsiteY4" fmla="*/ 0 h 21913"/>
              <a:gd name="connsiteX0" fmla="*/ 1 w 21531"/>
              <a:gd name="connsiteY0" fmla="*/ 0 h 21913"/>
              <a:gd name="connsiteX1" fmla="*/ 21528 w 21531"/>
              <a:gd name="connsiteY1" fmla="*/ 0 h 21913"/>
              <a:gd name="connsiteX2" fmla="*/ 21531 w 21531"/>
              <a:gd name="connsiteY2" fmla="*/ 18266 h 21913"/>
              <a:gd name="connsiteX3" fmla="*/ 15 w 21531"/>
              <a:gd name="connsiteY3" fmla="*/ 21913 h 21913"/>
              <a:gd name="connsiteX4" fmla="*/ 1 w 21531"/>
              <a:gd name="connsiteY4" fmla="*/ 0 h 21913"/>
              <a:gd name="connsiteX0" fmla="*/ 1 w 21531"/>
              <a:gd name="connsiteY0" fmla="*/ 0 h 21913"/>
              <a:gd name="connsiteX1" fmla="*/ 21528 w 21531"/>
              <a:gd name="connsiteY1" fmla="*/ 0 h 21913"/>
              <a:gd name="connsiteX2" fmla="*/ 21531 w 21531"/>
              <a:gd name="connsiteY2" fmla="*/ 18266 h 21913"/>
              <a:gd name="connsiteX3" fmla="*/ 15 w 21531"/>
              <a:gd name="connsiteY3" fmla="*/ 21913 h 21913"/>
              <a:gd name="connsiteX4" fmla="*/ 1 w 21531"/>
              <a:gd name="connsiteY4" fmla="*/ 0 h 21913"/>
              <a:gd name="connsiteX0" fmla="*/ 1 w 21531"/>
              <a:gd name="connsiteY0" fmla="*/ 0 h 20940"/>
              <a:gd name="connsiteX1" fmla="*/ 21528 w 21531"/>
              <a:gd name="connsiteY1" fmla="*/ 0 h 20940"/>
              <a:gd name="connsiteX2" fmla="*/ 21531 w 21531"/>
              <a:gd name="connsiteY2" fmla="*/ 18266 h 20940"/>
              <a:gd name="connsiteX3" fmla="*/ 15 w 21531"/>
              <a:gd name="connsiteY3" fmla="*/ 20940 h 20940"/>
              <a:gd name="connsiteX4" fmla="*/ 1 w 21531"/>
              <a:gd name="connsiteY4" fmla="*/ 0 h 209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31" h="20940">
                <a:moveTo>
                  <a:pt x="1" y="0"/>
                </a:moveTo>
                <a:lnTo>
                  <a:pt x="21528" y="0"/>
                </a:lnTo>
                <a:cubicBezTo>
                  <a:pt x="21528" y="12535"/>
                  <a:pt x="21531" y="5731"/>
                  <a:pt x="21531" y="18266"/>
                </a:cubicBezTo>
                <a:cubicBezTo>
                  <a:pt x="13258" y="9862"/>
                  <a:pt x="6452" y="13580"/>
                  <a:pt x="15" y="20940"/>
                </a:cubicBezTo>
                <a:cubicBezTo>
                  <a:pt x="22" y="8014"/>
                  <a:pt x="-6" y="10562"/>
                  <a:pt x="1" y="0"/>
                </a:cubicBezTo>
                <a:close/>
              </a:path>
            </a:pathLst>
          </a:custGeom>
          <a:solidFill>
            <a:srgbClr val="338FD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de-DE"/>
          </a:p>
        </p:txBody>
      </p:sp>
      <p:pic>
        <p:nvPicPr>
          <p:cNvPr id="3" name="Grafik 3">
            <a:extLst>
              <a:ext uri="{FF2B5EF4-FFF2-40B4-BE49-F238E27FC236}">
                <a16:creationId xmlns:a16="http://schemas.microsoft.com/office/drawing/2014/main" id="{01C23187-5A81-EA3B-82A2-6FBDAF3C8A32}"/>
              </a:ext>
            </a:extLst>
          </p:cNvPr>
          <p:cNvPicPr>
            <a:picLocks noChangeAspect="1"/>
          </p:cNvPicPr>
          <p:nvPr/>
        </p:nvPicPr>
        <p:blipFill>
          <a:blip r:embed="rId2"/>
          <a:stretch>
            <a:fillRect/>
          </a:stretch>
        </p:blipFill>
        <p:spPr>
          <a:xfrm>
            <a:off x="4768553" y="9056283"/>
            <a:ext cx="1870135" cy="750355"/>
          </a:xfrm>
          <a:prstGeom prst="rect">
            <a:avLst/>
          </a:prstGeom>
        </p:spPr>
      </p:pic>
      <p:cxnSp>
        <p:nvCxnSpPr>
          <p:cNvPr id="9" name="Gerader Verbinder 8">
            <a:extLst>
              <a:ext uri="{FF2B5EF4-FFF2-40B4-BE49-F238E27FC236}">
                <a16:creationId xmlns:a16="http://schemas.microsoft.com/office/drawing/2014/main" id="{0B3E4727-76C0-1BE6-921B-4B14ACE65FE5}"/>
              </a:ext>
            </a:extLst>
          </p:cNvPr>
          <p:cNvCxnSpPr>
            <a:cxnSpLocks/>
          </p:cNvCxnSpPr>
          <p:nvPr/>
        </p:nvCxnSpPr>
        <p:spPr>
          <a:xfrm>
            <a:off x="0" y="384799"/>
            <a:ext cx="6858000" cy="0"/>
          </a:xfrm>
          <a:prstGeom prst="line">
            <a:avLst/>
          </a:prstGeom>
          <a:ln>
            <a:solidFill>
              <a:srgbClr val="338FD5"/>
            </a:solidFill>
          </a:ln>
        </p:spPr>
        <p:style>
          <a:lnRef idx="1">
            <a:schemeClr val="accent1"/>
          </a:lnRef>
          <a:fillRef idx="0">
            <a:schemeClr val="accent1"/>
          </a:fillRef>
          <a:effectRef idx="0">
            <a:schemeClr val="accent1"/>
          </a:effectRef>
          <a:fontRef idx="minor">
            <a:schemeClr val="tx1"/>
          </a:fontRef>
        </p:style>
      </p:cxnSp>
      <p:sp>
        <p:nvSpPr>
          <p:cNvPr id="22" name="Flussdiagramm: Verbinder 21">
            <a:extLst>
              <a:ext uri="{FF2B5EF4-FFF2-40B4-BE49-F238E27FC236}">
                <a16:creationId xmlns:a16="http://schemas.microsoft.com/office/drawing/2014/main" id="{9256A3AB-6B67-9032-FE0A-B89E6BE36EFC}"/>
              </a:ext>
            </a:extLst>
          </p:cNvPr>
          <p:cNvSpPr>
            <a:spLocks noChangeAspect="1"/>
          </p:cNvSpPr>
          <p:nvPr/>
        </p:nvSpPr>
        <p:spPr>
          <a:xfrm>
            <a:off x="179558" y="1730188"/>
            <a:ext cx="519642" cy="518303"/>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Flussdiagramm: Verbinder 20">
            <a:extLst>
              <a:ext uri="{FF2B5EF4-FFF2-40B4-BE49-F238E27FC236}">
                <a16:creationId xmlns:a16="http://schemas.microsoft.com/office/drawing/2014/main" id="{316AC5CC-5AC0-BDA6-4F3E-B823D67B066C}"/>
              </a:ext>
            </a:extLst>
          </p:cNvPr>
          <p:cNvSpPr>
            <a:spLocks noChangeAspect="1"/>
          </p:cNvSpPr>
          <p:nvPr/>
        </p:nvSpPr>
        <p:spPr>
          <a:xfrm>
            <a:off x="179558" y="689873"/>
            <a:ext cx="519642" cy="518303"/>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Grafik 16" descr="Markierung mit einfarbiger Füllung">
            <a:extLst>
              <a:ext uri="{FF2B5EF4-FFF2-40B4-BE49-F238E27FC236}">
                <a16:creationId xmlns:a16="http://schemas.microsoft.com/office/drawing/2014/main" id="{6FE5505B-AC30-838A-038D-FBB7CBF490A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4709" y="745615"/>
            <a:ext cx="370647" cy="370647"/>
          </a:xfrm>
          <a:prstGeom prst="rect">
            <a:avLst/>
          </a:prstGeom>
        </p:spPr>
      </p:pic>
      <p:pic>
        <p:nvPicPr>
          <p:cNvPr id="19" name="Grafik 18" descr="Münzen Silhouette">
            <a:extLst>
              <a:ext uri="{FF2B5EF4-FFF2-40B4-BE49-F238E27FC236}">
                <a16:creationId xmlns:a16="http://schemas.microsoft.com/office/drawing/2014/main" id="{6963D460-5325-94AF-45D3-5AB05724011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7469" y="1815801"/>
            <a:ext cx="358953" cy="358953"/>
          </a:xfrm>
          <a:prstGeom prst="rect">
            <a:avLst/>
          </a:prstGeom>
        </p:spPr>
      </p:pic>
      <p:grpSp>
        <p:nvGrpSpPr>
          <p:cNvPr id="6" name="Gruppieren 5">
            <a:extLst>
              <a:ext uri="{FF2B5EF4-FFF2-40B4-BE49-F238E27FC236}">
                <a16:creationId xmlns:a16="http://schemas.microsoft.com/office/drawing/2014/main" id="{AA1D15E4-37D4-CD66-0DF1-AFD7D83B881E}"/>
              </a:ext>
            </a:extLst>
          </p:cNvPr>
          <p:cNvGrpSpPr/>
          <p:nvPr/>
        </p:nvGrpSpPr>
        <p:grpSpPr>
          <a:xfrm>
            <a:off x="1617969" y="7806665"/>
            <a:ext cx="3622062" cy="1099031"/>
            <a:chOff x="4080198" y="7674133"/>
            <a:chExt cx="3664157" cy="1099031"/>
          </a:xfrm>
        </p:grpSpPr>
        <p:sp>
          <p:nvSpPr>
            <p:cNvPr id="8" name="Rechteck 7">
              <a:extLst>
                <a:ext uri="{FF2B5EF4-FFF2-40B4-BE49-F238E27FC236}">
                  <a16:creationId xmlns:a16="http://schemas.microsoft.com/office/drawing/2014/main" id="{1DCFAEA7-26AA-C618-4B25-3BDFD83BE315}"/>
                </a:ext>
              </a:extLst>
            </p:cNvPr>
            <p:cNvSpPr/>
            <p:nvPr/>
          </p:nvSpPr>
          <p:spPr>
            <a:xfrm>
              <a:off x="4266725" y="8070408"/>
              <a:ext cx="2699489" cy="702756"/>
            </a:xfrm>
            <a:prstGeom prst="rect">
              <a:avLst/>
            </a:prstGeom>
          </p:spPr>
          <p:txBody>
            <a:bodyPr wrap="square" lIns="91440" tIns="45720" rIns="91440" bIns="45720" anchor="t">
              <a:spAutoFit/>
            </a:bodyPr>
            <a:lstStyle/>
            <a:p>
              <a:pPr>
                <a:spcAft>
                  <a:spcPts val="400"/>
                </a:spcAft>
              </a:pPr>
              <a:r>
                <a:rPr lang="de-DE" sz="1100" dirty="0" err="1">
                  <a:solidFill>
                    <a:schemeClr val="bg1"/>
                  </a:solidFill>
                  <a:latin typeface="Haboro Soft Norm Regular"/>
                </a:rPr>
                <a:t>Neefestraße</a:t>
              </a:r>
              <a:r>
                <a:rPr lang="de-DE" sz="1100" dirty="0">
                  <a:solidFill>
                    <a:schemeClr val="bg1"/>
                  </a:solidFill>
                  <a:latin typeface="Haboro Soft Norm Regular"/>
                </a:rPr>
                <a:t> 76, 09119 Chemnitz</a:t>
              </a:r>
            </a:p>
            <a:p>
              <a:pPr>
                <a:spcAft>
                  <a:spcPts val="400"/>
                </a:spcAft>
              </a:pPr>
              <a:r>
                <a:rPr lang="de-DE" sz="1100" dirty="0">
                  <a:solidFill>
                    <a:schemeClr val="bg1"/>
                  </a:solidFill>
                  <a:latin typeface="Haboro Soft Norm Regular"/>
                </a:rPr>
                <a:t>0371 369 58 23</a:t>
              </a:r>
              <a:endParaRPr lang="de-DE" sz="1100" dirty="0">
                <a:solidFill>
                  <a:schemeClr val="bg1"/>
                </a:solidFill>
                <a:latin typeface="Haboro Soft Norm Regular" pitchFamily="50" charset="0"/>
              </a:endParaRPr>
            </a:p>
            <a:p>
              <a:pPr>
                <a:spcAft>
                  <a:spcPts val="400"/>
                </a:spcAft>
              </a:pPr>
              <a:r>
                <a:rPr lang="de-DE" altLang="de-DE" sz="1100">
                  <a:solidFill>
                    <a:schemeClr val="bg1"/>
                  </a:solidFill>
                  <a:latin typeface="Haboro Soft Norm Regular"/>
                </a:rPr>
                <a:t>loeffler@</a:t>
              </a:r>
              <a:r>
                <a:rPr lang="de-DE" altLang="de-DE" sz="1100" dirty="0">
                  <a:solidFill>
                    <a:schemeClr val="bg1"/>
                  </a:solidFill>
                  <a:latin typeface="Haboro Soft Norm Regular"/>
                </a:rPr>
                <a:t>atb-chemnitz.de</a:t>
              </a:r>
            </a:p>
          </p:txBody>
        </p:sp>
        <p:pic>
          <p:nvPicPr>
            <p:cNvPr id="11" name="Grafik 10" descr="Umschlag">
              <a:extLst>
                <a:ext uri="{FF2B5EF4-FFF2-40B4-BE49-F238E27FC236}">
                  <a16:creationId xmlns:a16="http://schemas.microsoft.com/office/drawing/2014/main" id="{B8FA3B32-4E94-ABE7-FA38-033242C7FFA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090194" y="8549972"/>
              <a:ext cx="180000" cy="180000"/>
            </a:xfrm>
            <a:prstGeom prst="rect">
              <a:avLst/>
            </a:prstGeom>
          </p:spPr>
        </p:pic>
        <p:pic>
          <p:nvPicPr>
            <p:cNvPr id="12" name="Grafik 11" descr="Empfänger">
              <a:extLst>
                <a:ext uri="{FF2B5EF4-FFF2-40B4-BE49-F238E27FC236}">
                  <a16:creationId xmlns:a16="http://schemas.microsoft.com/office/drawing/2014/main" id="{1F9E18FA-1769-AF4F-AE87-399F28A1CDA4}"/>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98198" y="8326303"/>
              <a:ext cx="180000" cy="180000"/>
            </a:xfrm>
            <a:prstGeom prst="rect">
              <a:avLst/>
            </a:prstGeom>
          </p:spPr>
        </p:pic>
        <p:pic>
          <p:nvPicPr>
            <p:cNvPr id="14" name="Grafik 13" descr="Marker">
              <a:extLst>
                <a:ext uri="{FF2B5EF4-FFF2-40B4-BE49-F238E27FC236}">
                  <a16:creationId xmlns:a16="http://schemas.microsoft.com/office/drawing/2014/main" id="{575D32D2-7EC8-BA26-D9F5-E758B00CFE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080198" y="8082013"/>
              <a:ext cx="216000" cy="216000"/>
            </a:xfrm>
            <a:prstGeom prst="rect">
              <a:avLst/>
            </a:prstGeom>
          </p:spPr>
        </p:pic>
        <p:sp>
          <p:nvSpPr>
            <p:cNvPr id="16" name="Textfeld 27">
              <a:extLst>
                <a:ext uri="{FF2B5EF4-FFF2-40B4-BE49-F238E27FC236}">
                  <a16:creationId xmlns:a16="http://schemas.microsoft.com/office/drawing/2014/main" id="{0CAEA92B-DCDE-BA26-0128-43A19DB79245}"/>
                </a:ext>
              </a:extLst>
            </p:cNvPr>
            <p:cNvSpPr txBox="1"/>
            <p:nvPr/>
          </p:nvSpPr>
          <p:spPr>
            <a:xfrm>
              <a:off x="4338044" y="7674133"/>
              <a:ext cx="3406311" cy="49206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rtlCol="0" anchor="t" anchorCtr="0">
              <a:noAutofit/>
            </a:bodyPr>
            <a:lstStyle/>
            <a:p>
              <a:r>
                <a:rPr lang="de-DE" sz="1200" cap="all" spc="20" dirty="0">
                  <a:solidFill>
                    <a:schemeClr val="bg1"/>
                  </a:solidFill>
                  <a:latin typeface="Haboro Soft Norm ExBold"/>
                  <a:ea typeface="Calibri" panose="020F0502020204030204" pitchFamily="34" charset="0"/>
                  <a:cs typeface="Times New Roman" panose="02020603050405020304" pitchFamily="18" charset="0"/>
                </a:rPr>
                <a:t>Sofie Löffler</a:t>
              </a:r>
            </a:p>
            <a:p>
              <a:r>
                <a:rPr lang="de-DE" sz="1100" spc="20" dirty="0">
                  <a:solidFill>
                    <a:schemeClr val="bg1"/>
                  </a:solidFill>
                  <a:latin typeface="Haboro Soft Norm Regular" pitchFamily="50" charset="0"/>
                  <a:ea typeface="Calibri" panose="020F0502020204030204" pitchFamily="34" charset="0"/>
                  <a:cs typeface="Times New Roman" panose="02020603050405020304" pitchFamily="18" charset="0"/>
                </a:rPr>
                <a:t>ATB Arbeit, Technik und Bildung gGmbH</a:t>
              </a:r>
            </a:p>
          </p:txBody>
        </p:sp>
      </p:grpSp>
      <p:sp>
        <p:nvSpPr>
          <p:cNvPr id="18" name="Ellipse 17">
            <a:extLst>
              <a:ext uri="{FF2B5EF4-FFF2-40B4-BE49-F238E27FC236}">
                <a16:creationId xmlns:a16="http://schemas.microsoft.com/office/drawing/2014/main" id="{FD8B29EF-F9E8-085B-97C4-49F485349269}"/>
              </a:ext>
            </a:extLst>
          </p:cNvPr>
          <p:cNvSpPr/>
          <p:nvPr/>
        </p:nvSpPr>
        <p:spPr>
          <a:xfrm>
            <a:off x="179558" y="7686190"/>
            <a:ext cx="1243924" cy="1243924"/>
          </a:xfrm>
          <a:prstGeom prst="ellipse">
            <a:avLst/>
          </a:prstGeom>
          <a:blipFill dpi="0" rotWithShape="1">
            <a:blip r:embed="rId12"/>
            <a:srcRect/>
            <a:stretch>
              <a:fillRect b="-5000"/>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Textfeld 26">
            <a:extLst>
              <a:ext uri="{FF2B5EF4-FFF2-40B4-BE49-F238E27FC236}">
                <a16:creationId xmlns:a16="http://schemas.microsoft.com/office/drawing/2014/main" id="{316A95F4-132C-B0AB-79DA-837A5E8830A4}"/>
              </a:ext>
            </a:extLst>
          </p:cNvPr>
          <p:cNvSpPr txBox="1"/>
          <p:nvPr/>
        </p:nvSpPr>
        <p:spPr>
          <a:xfrm>
            <a:off x="533014" y="244684"/>
            <a:ext cx="5651592" cy="276999"/>
          </a:xfrm>
          <a:prstGeom prst="rect">
            <a:avLst/>
          </a:prstGeom>
          <a:solidFill>
            <a:schemeClr val="bg1"/>
          </a:solidFill>
        </p:spPr>
        <p:txBody>
          <a:bodyPr wrap="square" lIns="91440" tIns="45720" rIns="91440" bIns="45720" anchor="t">
            <a:spAutoFit/>
          </a:bodyPr>
          <a:lstStyle/>
          <a:p>
            <a:r>
              <a:rPr lang="de-DE" sz="1200" b="1" spc="300" dirty="0">
                <a:solidFill>
                  <a:srgbClr val="338FD5"/>
                </a:solidFill>
                <a:latin typeface="Haboro Soft Norm Bold"/>
                <a:ea typeface="BatangChe"/>
              </a:rPr>
              <a:t>Angebot des Regionalen Zukunftszentrum Sachsen</a:t>
            </a:r>
          </a:p>
        </p:txBody>
      </p:sp>
      <p:sp>
        <p:nvSpPr>
          <p:cNvPr id="5" name="Rechteck 4">
            <a:extLst>
              <a:ext uri="{FF2B5EF4-FFF2-40B4-BE49-F238E27FC236}">
                <a16:creationId xmlns:a16="http://schemas.microsoft.com/office/drawing/2014/main" id="{3FD27ED0-E3BA-D08A-9F06-0E96D160501A}"/>
              </a:ext>
            </a:extLst>
          </p:cNvPr>
          <p:cNvSpPr/>
          <p:nvPr/>
        </p:nvSpPr>
        <p:spPr>
          <a:xfrm>
            <a:off x="774351" y="1690755"/>
            <a:ext cx="5698663" cy="3729354"/>
          </a:xfrm>
          <a:prstGeom prst="rect">
            <a:avLst/>
          </a:prstGeom>
        </p:spPr>
        <p:txBody>
          <a:bodyPr wrap="square" lIns="91440" tIns="45720" rIns="91440" bIns="45720" anchor="t">
            <a:spAutoFit/>
          </a:bodyPr>
          <a:lstStyle/>
          <a:p>
            <a:pPr algn="just">
              <a:spcAft>
                <a:spcPts val="800"/>
              </a:spcAft>
            </a:pPr>
            <a:r>
              <a:rPr lang="de-DE" sz="1400" b="1" dirty="0">
                <a:solidFill>
                  <a:srgbClr val="000A46"/>
                </a:solidFill>
                <a:latin typeface="Haboro Soft Norm Bold"/>
              </a:rPr>
              <a:t>Kosten und Mitwirkung</a:t>
            </a:r>
          </a:p>
          <a:p>
            <a:pPr algn="just">
              <a:lnSpc>
                <a:spcPct val="115000"/>
              </a:lnSpc>
              <a:spcAft>
                <a:spcPts val="800"/>
              </a:spcAft>
            </a:pPr>
            <a:r>
              <a:rPr lang="de-DE" sz="1100" dirty="0">
                <a:solidFill>
                  <a:srgbClr val="000A46"/>
                </a:solidFill>
                <a:latin typeface="Haboro Soft Norm Regular"/>
              </a:rPr>
              <a:t>Durch die Förderung von ESF Plus und BMAS ist dieses Angebot kostenneutral. Um die kostenfreie Durchführung zu gewährleisten, bitten wir Sie, folgende Unterlagen zur Verfügung zu stellen:</a:t>
            </a:r>
          </a:p>
          <a:p>
            <a:pPr marL="342900" lvl="0" indent="-342900" algn="just">
              <a:lnSpc>
                <a:spcPct val="115000"/>
              </a:lnSpc>
              <a:buFont typeface="Arial" panose="020B0604020202020204" pitchFamily="34" charset="0"/>
              <a:buChar char="•"/>
            </a:pPr>
            <a:r>
              <a:rPr lang="de-DE" sz="1100" dirty="0">
                <a:solidFill>
                  <a:srgbClr val="000A46"/>
                </a:solidFill>
                <a:latin typeface="Haboro Soft Norm Regular"/>
              </a:rPr>
              <a:t>Kooperationsvereinbarung</a:t>
            </a:r>
          </a:p>
          <a:p>
            <a:pPr marL="342900" lvl="0" indent="-342900" algn="just">
              <a:lnSpc>
                <a:spcPct val="115000"/>
              </a:lnSpc>
              <a:buFont typeface="Arial" panose="020B0604020202020204" pitchFamily="34" charset="0"/>
              <a:buChar char="•"/>
            </a:pPr>
            <a:r>
              <a:rPr lang="de-DE" sz="1100" dirty="0">
                <a:solidFill>
                  <a:srgbClr val="000A46"/>
                </a:solidFill>
                <a:latin typeface="Haboro Soft Norm Regular"/>
              </a:rPr>
              <a:t>De-Minimis-Selbsterklärung</a:t>
            </a:r>
          </a:p>
          <a:p>
            <a:pPr marL="342900" lvl="0" indent="-342900" algn="just">
              <a:lnSpc>
                <a:spcPct val="115000"/>
              </a:lnSpc>
              <a:buFont typeface="Arial" panose="020B0604020202020204" pitchFamily="34" charset="0"/>
              <a:buChar char="•"/>
            </a:pPr>
            <a:r>
              <a:rPr lang="de-DE" sz="1100" dirty="0">
                <a:solidFill>
                  <a:srgbClr val="000A46"/>
                </a:solidFill>
                <a:latin typeface="Haboro Soft Norm Regular"/>
              </a:rPr>
              <a:t>KMU-Selbsterklärung </a:t>
            </a:r>
          </a:p>
          <a:p>
            <a:pPr marL="226695" algn="just">
              <a:lnSpc>
                <a:spcPct val="115000"/>
              </a:lnSpc>
              <a:spcAft>
                <a:spcPts val="800"/>
              </a:spcAft>
            </a:pPr>
            <a:r>
              <a:rPr lang="de-DE" sz="1100" dirty="0">
                <a:solidFill>
                  <a:srgbClr val="000A46"/>
                </a:solidFill>
                <a:latin typeface="Haboro Soft Norm Regular"/>
              </a:rPr>
              <a:t> </a:t>
            </a:r>
          </a:p>
          <a:p>
            <a:pPr algn="just">
              <a:lnSpc>
                <a:spcPct val="115000"/>
              </a:lnSpc>
              <a:spcAft>
                <a:spcPts val="800"/>
              </a:spcAft>
            </a:pPr>
            <a:r>
              <a:rPr lang="de-DE" sz="1100" dirty="0">
                <a:solidFill>
                  <a:srgbClr val="000A46"/>
                </a:solidFill>
                <a:latin typeface="Haboro Soft Norm Regular"/>
              </a:rPr>
              <a:t>Während der vertieften Beratung und Analyse sind von Seiten des Unternehmens folgende Unterlagen auszufüllen:</a:t>
            </a:r>
          </a:p>
          <a:p>
            <a:pPr marL="342900" indent="-342900" algn="just">
              <a:lnSpc>
                <a:spcPct val="115000"/>
              </a:lnSpc>
              <a:buFont typeface="Arial" panose="020B0604020202020204" pitchFamily="34" charset="0"/>
              <a:buChar char="•"/>
            </a:pPr>
            <a:r>
              <a:rPr lang="de-DE" sz="1100" dirty="0">
                <a:solidFill>
                  <a:srgbClr val="000A46"/>
                </a:solidFill>
                <a:latin typeface="Haboro Soft Norm Regular"/>
              </a:rPr>
              <a:t>Dokumentation der durchgeführten Beratung / Analyse (Punkt 2.1.3.1.2 der Richtlinie)</a:t>
            </a:r>
          </a:p>
          <a:p>
            <a:pPr marL="342900" indent="-342900" algn="just">
              <a:lnSpc>
                <a:spcPct val="115000"/>
              </a:lnSpc>
              <a:buFont typeface="Arial" panose="020B0604020202020204" pitchFamily="34" charset="0"/>
              <a:buChar char="•"/>
            </a:pPr>
            <a:r>
              <a:rPr lang="de-DE" sz="1100" dirty="0">
                <a:solidFill>
                  <a:srgbClr val="000A46"/>
                </a:solidFill>
                <a:latin typeface="Haboro Soft Norm Regular"/>
              </a:rPr>
              <a:t>Bestätigung der abgeschlossenen Beratung (formlos auf Unternehmensbriefkopf)			</a:t>
            </a:r>
          </a:p>
          <a:p>
            <a:pPr algn="just">
              <a:lnSpc>
                <a:spcPct val="115000"/>
              </a:lnSpc>
              <a:spcAft>
                <a:spcPts val="800"/>
              </a:spcAft>
            </a:pPr>
            <a:r>
              <a:rPr lang="de-DE" sz="1100" dirty="0">
                <a:solidFill>
                  <a:srgbClr val="000A46"/>
                </a:solidFill>
                <a:latin typeface="Haboro Soft Norm Regular"/>
              </a:rPr>
              <a:t>Nähere Informationen zu den entsprechenden Dokumenten erhalten Sie vor Beginn der vertieften Beratung. </a:t>
            </a:r>
          </a:p>
          <a:p>
            <a:pPr algn="just">
              <a:lnSpc>
                <a:spcPct val="115000"/>
              </a:lnSpc>
              <a:spcAft>
                <a:spcPts val="800"/>
              </a:spcAft>
            </a:pPr>
            <a:endParaRPr lang="de-DE" sz="1100" dirty="0">
              <a:solidFill>
                <a:srgbClr val="000A46"/>
              </a:solidFill>
              <a:latin typeface="Haboro Soft Norm Regular"/>
            </a:endParaRPr>
          </a:p>
        </p:txBody>
      </p:sp>
      <p:sp>
        <p:nvSpPr>
          <p:cNvPr id="7" name="Rechteck 6">
            <a:extLst>
              <a:ext uri="{FF2B5EF4-FFF2-40B4-BE49-F238E27FC236}">
                <a16:creationId xmlns:a16="http://schemas.microsoft.com/office/drawing/2014/main" id="{6ACCB3B1-F180-E632-F2DF-03BBD8F31A08}"/>
              </a:ext>
            </a:extLst>
          </p:cNvPr>
          <p:cNvSpPr/>
          <p:nvPr/>
        </p:nvSpPr>
        <p:spPr>
          <a:xfrm>
            <a:off x="801520" y="689873"/>
            <a:ext cx="5698663" cy="748923"/>
          </a:xfrm>
          <a:prstGeom prst="rect">
            <a:avLst/>
          </a:prstGeom>
        </p:spPr>
        <p:txBody>
          <a:bodyPr wrap="square" lIns="91440" tIns="45720" rIns="91440" bIns="45720" anchor="t">
            <a:spAutoFit/>
          </a:bodyPr>
          <a:lstStyle/>
          <a:p>
            <a:pPr algn="just">
              <a:spcAft>
                <a:spcPts val="800"/>
              </a:spcAft>
            </a:pPr>
            <a:r>
              <a:rPr lang="de-DE" sz="1400" b="1" dirty="0">
                <a:solidFill>
                  <a:srgbClr val="000A46"/>
                </a:solidFill>
                <a:latin typeface="Haboro Soft Norm Bold"/>
              </a:rPr>
              <a:t>Durchführungsort</a:t>
            </a:r>
          </a:p>
          <a:p>
            <a:pPr algn="just"/>
            <a:r>
              <a:rPr lang="de-DE" sz="1100" dirty="0">
                <a:solidFill>
                  <a:srgbClr val="000A46"/>
                </a:solidFill>
                <a:latin typeface="Haboro Soft Norm Regular"/>
              </a:rPr>
              <a:t>Das Angebot wird in Form einer Vor-Ort-Beratung durchgeführt. Einzelne Beratungstermine können auf Wunsch auch virtuell durchgeführt werden. </a:t>
            </a:r>
          </a:p>
        </p:txBody>
      </p:sp>
      <p:grpSp>
        <p:nvGrpSpPr>
          <p:cNvPr id="15" name="Gruppieren 14">
            <a:extLst>
              <a:ext uri="{FF2B5EF4-FFF2-40B4-BE49-F238E27FC236}">
                <a16:creationId xmlns:a16="http://schemas.microsoft.com/office/drawing/2014/main" id="{E224C7CE-C105-29CE-43D9-86F9FDA53856}"/>
              </a:ext>
            </a:extLst>
          </p:cNvPr>
          <p:cNvGrpSpPr/>
          <p:nvPr/>
        </p:nvGrpSpPr>
        <p:grpSpPr>
          <a:xfrm>
            <a:off x="179559" y="5686217"/>
            <a:ext cx="519642" cy="518303"/>
            <a:chOff x="76150" y="1630005"/>
            <a:chExt cx="519642" cy="518303"/>
          </a:xfrm>
        </p:grpSpPr>
        <p:sp>
          <p:nvSpPr>
            <p:cNvPr id="20" name="Flussdiagramm: Verbinder 19">
              <a:extLst>
                <a:ext uri="{FF2B5EF4-FFF2-40B4-BE49-F238E27FC236}">
                  <a16:creationId xmlns:a16="http://schemas.microsoft.com/office/drawing/2014/main" id="{9BC7A31C-75A4-E0D2-A80F-9D2507900DC4}"/>
                </a:ext>
              </a:extLst>
            </p:cNvPr>
            <p:cNvSpPr>
              <a:spLocks noChangeAspect="1"/>
            </p:cNvSpPr>
            <p:nvPr/>
          </p:nvSpPr>
          <p:spPr>
            <a:xfrm>
              <a:off x="76150" y="1630005"/>
              <a:ext cx="519642" cy="518303"/>
            </a:xfrm>
            <a:prstGeom prst="flowChartConnector">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3" name="Grafik 22">
              <a:extLst>
                <a:ext uri="{FF2B5EF4-FFF2-40B4-BE49-F238E27FC236}">
                  <a16:creationId xmlns:a16="http://schemas.microsoft.com/office/drawing/2014/main" id="{62DB3960-1DEE-BC34-7DAD-EB4FB48049C6}"/>
                </a:ext>
              </a:extLst>
            </p:cNvPr>
            <p:cNvPicPr>
              <a:picLocks noChangeAspect="1"/>
            </p:cNvPicPr>
            <p:nvPr/>
          </p:nvPicPr>
          <p:blipFill rotWithShape="1">
            <a:blip r:embed="rId13">
              <a:clrChange>
                <a:clrFrom>
                  <a:srgbClr val="FFFFFF"/>
                </a:clrFrom>
                <a:clrTo>
                  <a:srgbClr val="FFFFFF">
                    <a:alpha val="0"/>
                  </a:srgbClr>
                </a:clrTo>
              </a:clrChange>
              <a:extLst>
                <a:ext uri="{28A0092B-C50C-407E-A947-70E740481C1C}">
                  <a14:useLocalDpi xmlns:a14="http://schemas.microsoft.com/office/drawing/2010/main" val="0"/>
                </a:ext>
              </a:extLst>
            </a:blip>
            <a:srcRect l="12975" t="14041" r="12975" b="15989"/>
            <a:stretch/>
          </p:blipFill>
          <p:spPr>
            <a:xfrm>
              <a:off x="142102" y="1695956"/>
              <a:ext cx="390912" cy="369382"/>
            </a:xfrm>
            <a:prstGeom prst="rect">
              <a:avLst/>
            </a:prstGeom>
          </p:spPr>
        </p:pic>
      </p:grpSp>
      <p:sp>
        <p:nvSpPr>
          <p:cNvPr id="24" name="Rechteck 23">
            <a:extLst>
              <a:ext uri="{FF2B5EF4-FFF2-40B4-BE49-F238E27FC236}">
                <a16:creationId xmlns:a16="http://schemas.microsoft.com/office/drawing/2014/main" id="{746F98C2-DE99-1F9C-88AA-36073416A7CF}"/>
              </a:ext>
            </a:extLst>
          </p:cNvPr>
          <p:cNvSpPr/>
          <p:nvPr/>
        </p:nvSpPr>
        <p:spPr>
          <a:xfrm>
            <a:off x="802356" y="5601589"/>
            <a:ext cx="5697827" cy="1256754"/>
          </a:xfrm>
          <a:prstGeom prst="rect">
            <a:avLst/>
          </a:prstGeom>
        </p:spPr>
        <p:txBody>
          <a:bodyPr wrap="square" lIns="91440" tIns="45720" rIns="91440" bIns="45720" anchor="t">
            <a:spAutoFit/>
          </a:bodyPr>
          <a:lstStyle/>
          <a:p>
            <a:pPr algn="just">
              <a:spcAft>
                <a:spcPts val="800"/>
              </a:spcAft>
            </a:pPr>
            <a:r>
              <a:rPr lang="de-DE" sz="1400" b="1" dirty="0">
                <a:solidFill>
                  <a:srgbClr val="000A46"/>
                </a:solidFill>
                <a:latin typeface="Haboro Soft Norm Bold"/>
              </a:rPr>
              <a:t>Zeitliche Planung </a:t>
            </a:r>
          </a:p>
          <a:p>
            <a:pPr algn="just">
              <a:spcAft>
                <a:spcPts val="800"/>
              </a:spcAft>
            </a:pPr>
            <a:r>
              <a:rPr lang="de-DE" sz="1100" dirty="0">
                <a:solidFill>
                  <a:srgbClr val="000A46"/>
                </a:solidFill>
                <a:latin typeface="Haboro Soft Norm Regular"/>
              </a:rPr>
              <a:t>Das Angebot kann in einem Zeitraum von vier Monaten durchgeführt werden. In dieser Zeit stehen die </a:t>
            </a:r>
            <a:r>
              <a:rPr lang="de-DE" sz="1100" dirty="0" err="1">
                <a:solidFill>
                  <a:srgbClr val="000A46"/>
                </a:solidFill>
                <a:latin typeface="Haboro Soft Norm Regular"/>
              </a:rPr>
              <a:t>Ansprechpartner:innen</a:t>
            </a:r>
            <a:r>
              <a:rPr lang="de-DE" sz="1100" dirty="0">
                <a:solidFill>
                  <a:srgbClr val="000A46"/>
                </a:solidFill>
                <a:latin typeface="Haboro Soft Norm Regular"/>
              </a:rPr>
              <a:t> des Zukunftszentrum Sachsen für die Angebotsdurchführung zur Verfügung. Während dieser Dauer sind mindestens 8 und max. 80 Beratungsstunden zu erreichen. Die genaue Aufteilung der anteiligen Stunden wird im laufenden Prozess besprochen. </a:t>
            </a:r>
            <a:endParaRPr lang="de-DE" sz="1400" b="1" dirty="0">
              <a:solidFill>
                <a:srgbClr val="000A46"/>
              </a:solidFill>
              <a:latin typeface="Haboro Soft Norm Bold"/>
            </a:endParaRPr>
          </a:p>
        </p:txBody>
      </p:sp>
    </p:spTree>
    <p:extLst>
      <p:ext uri="{BB962C8B-B14F-4D97-AF65-F5344CB8AC3E}">
        <p14:creationId xmlns:p14="http://schemas.microsoft.com/office/powerpoint/2010/main" val="1381092079"/>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aa3d4b1c-7319-40ce-bfeb-31756e4799ad">
      <Terms xmlns="http://schemas.microsoft.com/office/infopath/2007/PartnerControls"/>
    </lcf76f155ced4ddcb4097134ff3c332f>
    <TaxCatchAll xmlns="d2b870d8-1cf2-4a16-bf9b-0bc5fa76bcd8"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kument" ma:contentTypeID="0x010100798F4D3A8D30F047B8ABE69DB4175ED9" ma:contentTypeVersion="15" ma:contentTypeDescription="Ein neues Dokument erstellen." ma:contentTypeScope="" ma:versionID="231cdf12a0e141d1f8bc9576b76efbeb">
  <xsd:schema xmlns:xsd="http://www.w3.org/2001/XMLSchema" xmlns:xs="http://www.w3.org/2001/XMLSchema" xmlns:p="http://schemas.microsoft.com/office/2006/metadata/properties" xmlns:ns2="aa3d4b1c-7319-40ce-bfeb-31756e4799ad" xmlns:ns3="d2b870d8-1cf2-4a16-bf9b-0bc5fa76bcd8" targetNamespace="http://schemas.microsoft.com/office/2006/metadata/properties" ma:root="true" ma:fieldsID="06c2541a8c5f69f48179a46ee7eba2e5" ns2:_="" ns3:_="">
    <xsd:import namespace="aa3d4b1c-7319-40ce-bfeb-31756e4799ad"/>
    <xsd:import namespace="d2b870d8-1cf2-4a16-bf9b-0bc5fa76bcd8"/>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3d4b1c-7319-40ce-bfeb-31756e4799a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markierungen" ma:readOnly="false" ma:fieldId="{5cf76f15-5ced-4ddc-b409-7134ff3c332f}" ma:taxonomyMulti="true" ma:sspId="9e645324-5ea8-42a0-bca9-b1415eb584dd"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20" nillable="true" ma:displayName="MediaServiceObjectDetectorVersions" ma:hidden="true" ma:indexed="true" ma:internalName="MediaServiceObjectDetectorVersions" ma:readOnly="true">
      <xsd:simpleType>
        <xsd:restriction base="dms:Text"/>
      </xsd:simpleType>
    </xsd:element>
    <xsd:element name="MediaServiceLocation" ma:index="21" nillable="true" ma:displayName="Location" ma:indexed="true" ma:internalName="MediaServiceLocation"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d2b870d8-1cf2-4a16-bf9b-0bc5fa76bcd8"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b3749f08-c9a5-4f16-8a4c-177868e4704a}" ma:internalName="TaxCatchAll" ma:showField="CatchAllData" ma:web="d2b870d8-1cf2-4a16-bf9b-0bc5fa76bcd8">
      <xsd:complexType>
        <xsd:complexContent>
          <xsd:extension base="dms:MultiChoiceLookup">
            <xsd:sequence>
              <xsd:element name="Value" type="dms:Lookup" maxOccurs="unbounded" minOccurs="0" nillable="true"/>
            </xsd:sequence>
          </xsd:extension>
        </xsd:complexContent>
      </xsd:complexType>
    </xsd:element>
    <xsd:element name="SharedWithUsers" ma:index="18"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835C6A4-16BB-4838-A71A-01CA4827E5A6}">
  <ds:schemaRefs>
    <ds:schemaRef ds:uri="http://schemas.microsoft.com/office/2006/documentManagement/types"/>
    <ds:schemaRef ds:uri="d2b870d8-1cf2-4a16-bf9b-0bc5fa76bcd8"/>
    <ds:schemaRef ds:uri="http://purl.org/dc/elements/1.1/"/>
    <ds:schemaRef ds:uri="http://schemas.microsoft.com/office/infopath/2007/PartnerControls"/>
    <ds:schemaRef ds:uri="aa3d4b1c-7319-40ce-bfeb-31756e4799ad"/>
    <ds:schemaRef ds:uri="http://purl.org/dc/terms/"/>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67FC2F29-3502-4A20-B0C1-70CC82277D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a3d4b1c-7319-40ce-bfeb-31756e4799ad"/>
    <ds:schemaRef ds:uri="d2b870d8-1cf2-4a16-bf9b-0bc5fa76bcd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2007233-CC45-4692-8614-452F471775D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733</Words>
  <Application>Microsoft Office PowerPoint</Application>
  <PresentationFormat>A4-Papier (210 x 297 mm)</PresentationFormat>
  <Paragraphs>61</Paragraphs>
  <Slides>3</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vt:i4>
      </vt:variant>
    </vt:vector>
  </HeadingPairs>
  <TitlesOfParts>
    <vt:vector size="11" baseType="lpstr">
      <vt:lpstr>Arial</vt:lpstr>
      <vt:lpstr>Calibri</vt:lpstr>
      <vt:lpstr>Calibri Light</vt:lpstr>
      <vt:lpstr>Haboro Soft Norm Bold</vt:lpstr>
      <vt:lpstr>Haboro Soft Norm ExBold</vt:lpstr>
      <vt:lpstr>Haboro Soft Norm Regular</vt:lpstr>
      <vt:lpstr>Wingdings</vt:lpstr>
      <vt:lpstr>Office</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Clemens Hiltscher</dc:creator>
  <cp:lastModifiedBy>Sofie Grundmann</cp:lastModifiedBy>
  <cp:revision>85</cp:revision>
  <cp:lastPrinted>2023-07-06T09:15:03Z</cp:lastPrinted>
  <dcterms:created xsi:type="dcterms:W3CDTF">2021-01-29T10:41:16Z</dcterms:created>
  <dcterms:modified xsi:type="dcterms:W3CDTF">2025-05-02T09:34:05Z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0x010100798F4D3A8D30F047B8ABE69DB4175ED9</vt:lpwstr>
  </property>
  <property fmtid="{D5CDD505-2E9C-101B-9397-08002B2CF9AE}" pid="3" name="MediaServiceImageTags">
    <vt:lpwstr/>
  </property>
  <property fmtid="{D5CDD505-2E9C-101B-9397-08002B2CF9AE}" pid="4" name="Order">
    <vt:r8>492300</vt:r8>
  </property>
  <property fmtid="{D5CDD505-2E9C-101B-9397-08002B2CF9AE}" pid="5" name="xd_Signature">
    <vt:bool>false</vt:bool>
  </property>
  <property fmtid="{D5CDD505-2E9C-101B-9397-08002B2CF9AE}" pid="6" name="xd_ProgID">
    <vt:lpwstr/>
  </property>
  <property fmtid="{D5CDD505-2E9C-101B-9397-08002B2CF9AE}" pid="7" name="TriggerFlowInfo">
    <vt:lpwstr/>
  </property>
  <property fmtid="{D5CDD505-2E9C-101B-9397-08002B2CF9AE}" pid="8" name="_ColorHex">
    <vt:lpwstr/>
  </property>
  <property fmtid="{D5CDD505-2E9C-101B-9397-08002B2CF9AE}" pid="9" name="_Emoji">
    <vt:lpwstr/>
  </property>
  <property fmtid="{D5CDD505-2E9C-101B-9397-08002B2CF9AE}" pid="10" name="ComplianceAssetId">
    <vt:lpwstr/>
  </property>
  <property fmtid="{D5CDD505-2E9C-101B-9397-08002B2CF9AE}" pid="11" name="TemplateUrl">
    <vt:lpwstr/>
  </property>
  <property fmtid="{D5CDD505-2E9C-101B-9397-08002B2CF9AE}" pid="12" name="_ColorTag">
    <vt:lpwstr/>
  </property>
  <property fmtid="{D5CDD505-2E9C-101B-9397-08002B2CF9AE}" pid="13" name="_ExtendedDescription">
    <vt:lpwstr/>
  </property>
</Properties>
</file>